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71" r:id="rId2"/>
  </p:sldMasterIdLst>
  <p:notesMasterIdLst>
    <p:notesMasterId r:id="rId37"/>
  </p:notesMasterIdLst>
  <p:sldIdLst>
    <p:sldId id="256" r:id="rId3"/>
    <p:sldId id="257" r:id="rId4"/>
    <p:sldId id="258" r:id="rId5"/>
    <p:sldId id="259" r:id="rId6"/>
    <p:sldId id="260" r:id="rId7"/>
    <p:sldId id="264" r:id="rId8"/>
    <p:sldId id="265" r:id="rId9"/>
    <p:sldId id="266" r:id="rId10"/>
    <p:sldId id="268" r:id="rId11"/>
    <p:sldId id="269" r:id="rId12"/>
    <p:sldId id="272" r:id="rId13"/>
    <p:sldId id="275" r:id="rId14"/>
    <p:sldId id="274" r:id="rId15"/>
    <p:sldId id="276" r:id="rId16"/>
    <p:sldId id="296" r:id="rId17"/>
    <p:sldId id="277" r:id="rId18"/>
    <p:sldId id="279" r:id="rId19"/>
    <p:sldId id="280" r:id="rId20"/>
    <p:sldId id="281" r:id="rId21"/>
    <p:sldId id="282" r:id="rId22"/>
    <p:sldId id="283" r:id="rId23"/>
    <p:sldId id="284" r:id="rId24"/>
    <p:sldId id="285" r:id="rId25"/>
    <p:sldId id="286" r:id="rId26"/>
    <p:sldId id="287" r:id="rId27"/>
    <p:sldId id="288" r:id="rId28"/>
    <p:sldId id="300" r:id="rId29"/>
    <p:sldId id="293" r:id="rId30"/>
    <p:sldId id="294" r:id="rId31"/>
    <p:sldId id="297" r:id="rId32"/>
    <p:sldId id="298" r:id="rId33"/>
    <p:sldId id="299" r:id="rId34"/>
    <p:sldId id="301" r:id="rId35"/>
    <p:sldId id="295" r:id="rId36"/>
  </p:sldIdLst>
  <p:sldSz cx="9144000" cy="5143500" type="screen16x9"/>
  <p:notesSz cx="6858000" cy="9144000"/>
  <p:embeddedFontLst>
    <p:embeddedFont>
      <p:font typeface="Bookman Old Style" panose="02050604050505020204" pitchFamily="18"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Spectral" panose="020B0604020202020204" charset="0"/>
      <p:regular r:id="rId46"/>
      <p:bold r:id="rId47"/>
      <p:italic r:id="rId48"/>
      <p:boldItalic r:id="rId49"/>
    </p:embeddedFont>
    <p:embeddedFont>
      <p:font typeface="Spectral Medium" panose="020B0604020202020204" charset="0"/>
      <p:regular r:id="rId50"/>
      <p:bold r:id="rId51"/>
      <p:italic r:id="rId52"/>
      <p:boldItalic r:id="rId53"/>
    </p:embeddedFont>
    <p:embeddedFont>
      <p:font typeface="Spectral SemiBold" panose="020B0604020202020204" charset="0"/>
      <p:regular r:id="rId54"/>
      <p:bold r:id="rId55"/>
      <p:italic r:id="rId56"/>
      <p:boldItalic r:id="rId57"/>
    </p:embeddedFont>
    <p:embeddedFont>
      <p:font typeface="Tahoma" panose="020B0604030504040204" pitchFamily="34" charset="0"/>
      <p:regular r:id="rId58"/>
      <p:bold r:id="rId59"/>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1pPr>
    <a:lvl2pPr marL="4572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2pPr>
    <a:lvl3pPr marL="9144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3pPr>
    <a:lvl4pPr marL="13716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4pPr>
    <a:lvl5pPr marL="18288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5pPr>
    <a:lvl6pPr marL="22860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6pPr>
    <a:lvl7pPr marL="27432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7pPr>
    <a:lvl8pPr marL="32004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8pPr>
    <a:lvl9pPr marL="36576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FE0809-EA86-4B65-83C7-CB0385589C2E}">
  <a:tblStyle styleId="{DDFE0809-EA86-4B65-83C7-CB0385589C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autoAdjust="0"/>
    <p:restoredTop sz="94660"/>
  </p:normalViewPr>
  <p:slideViewPr>
    <p:cSldViewPr snapToGrid="0">
      <p:cViewPr varScale="1">
        <p:scale>
          <a:sx n="115" d="100"/>
          <a:sy n="115" d="100"/>
        </p:scale>
        <p:origin x="72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92eb992d2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92eb992d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ff3e89b4f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ff3e89b4f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592d0d58a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592d0d58a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592d0d58a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592d0d58a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5e152e8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5e152e8b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59691232ed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59691232ed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592d0d58a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592d0d58a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592d0d58a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592d0d58a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592d0d58a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592d0d58ae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592d0d58a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592d0d58a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592d0d58a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592d0d58a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592eb992d2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592eb992d2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592d0d58a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592d0d58a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592d0d58ae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592d0d58a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592d0d58a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592d0d58a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592d0d58a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592d0d58a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592d0d58a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592d0d58a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b1b9fe9ae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b1b9fe9ae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b1b9fe9a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b1b9fe9a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5e152e8ba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5e152e8ba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5e152e8ba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5e152e8ba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898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5e152e8ba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5e152e8ba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187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592eb992d2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592eb992d2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5e152e8ba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5e152e8ba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368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592eb992d2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592eb992d2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b1d170906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b1d170906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592d0d58a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592d0d58a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9691232ed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59691232e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59691232ed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59691232e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59691232ed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59691232ed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ff3e89b4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ff3e89b4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1150937" y="160734"/>
            <a:ext cx="7793100" cy="1096650"/>
          </a:xfrm>
          <a:prstGeom prst="rect">
            <a:avLst/>
          </a:prstGeom>
          <a:noFill/>
          <a:ln>
            <a:noFill/>
          </a:ln>
        </p:spPr>
        <p:txBody>
          <a:bodyPr spcFirstLastPara="1">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Click to edit Master title style</a:t>
            </a:r>
            <a:endParaRPr/>
          </a:p>
        </p:txBody>
      </p:sp>
      <p:sp>
        <p:nvSpPr>
          <p:cNvPr id="32" name="Google Shape;32;p4"/>
          <p:cNvSpPr txBox="1">
            <a:spLocks noGrp="1"/>
          </p:cNvSpPr>
          <p:nvPr>
            <p:ph type="body" idx="1"/>
          </p:nvPr>
        </p:nvSpPr>
        <p:spPr>
          <a:xfrm rot="5400000">
            <a:off x="3525837" y="-829866"/>
            <a:ext cx="3086100" cy="7772400"/>
          </a:xfrm>
          <a:prstGeom prst="rect">
            <a:avLst/>
          </a:prstGeom>
          <a:noFill/>
          <a:ln>
            <a:noFill/>
          </a:ln>
        </p:spPr>
        <p:txBody>
          <a:bodyPr spcFirstLastPara="1">
            <a:noAutofit/>
          </a:bodyPr>
          <a:lstStyle>
            <a:lvl1pPr marL="342900" lvl="0" indent="-222885" algn="l" rtl="0">
              <a:spcBef>
                <a:spcPts val="270"/>
              </a:spcBef>
              <a:spcAft>
                <a:spcPts val="0"/>
              </a:spcAft>
              <a:buSzPts val="1080"/>
              <a:buChar char="■"/>
              <a:defRPr/>
            </a:lvl1pPr>
            <a:lvl2pPr marL="685800" lvl="1" indent="-218599" algn="l" rtl="0">
              <a:spcBef>
                <a:spcPts val="270"/>
              </a:spcBef>
              <a:spcAft>
                <a:spcPts val="0"/>
              </a:spcAft>
              <a:buSzPts val="990"/>
              <a:buChar char="■"/>
              <a:defRPr/>
            </a:lvl2pPr>
            <a:lvl3pPr marL="1028700" lvl="2" indent="-214313" algn="l" rtl="0">
              <a:spcBef>
                <a:spcPts val="270"/>
              </a:spcBef>
              <a:spcAft>
                <a:spcPts val="0"/>
              </a:spcAft>
              <a:buSzPts val="900"/>
              <a:buChar char="■"/>
              <a:defRPr/>
            </a:lvl3pPr>
            <a:lvl4pPr marL="1371600" lvl="3" indent="-218598" algn="l" rtl="0">
              <a:spcBef>
                <a:spcPts val="270"/>
              </a:spcBef>
              <a:spcAft>
                <a:spcPts val="0"/>
              </a:spcAft>
              <a:buSzPts val="990"/>
              <a:buChar char="■"/>
              <a:defRPr/>
            </a:lvl4pPr>
            <a:lvl5pPr marL="1714500" lvl="4" indent="-214313" algn="l" rtl="0">
              <a:spcBef>
                <a:spcPts val="270"/>
              </a:spcBef>
              <a:spcAft>
                <a:spcPts val="0"/>
              </a:spcAft>
              <a:buSzPts val="900"/>
              <a:buChar char="■"/>
              <a:defRPr/>
            </a:lvl5pPr>
            <a:lvl6pPr marL="2057400" lvl="5" indent="-214313" algn="l" rtl="0">
              <a:spcBef>
                <a:spcPts val="270"/>
              </a:spcBef>
              <a:spcAft>
                <a:spcPts val="0"/>
              </a:spcAft>
              <a:buSzPts val="900"/>
              <a:buChar char="■"/>
              <a:defRPr/>
            </a:lvl6pPr>
            <a:lvl7pPr marL="2400300" lvl="6" indent="-214313" algn="l" rtl="0">
              <a:spcBef>
                <a:spcPts val="270"/>
              </a:spcBef>
              <a:spcAft>
                <a:spcPts val="0"/>
              </a:spcAft>
              <a:buSzPts val="900"/>
              <a:buChar char="■"/>
              <a:defRPr/>
            </a:lvl7pPr>
            <a:lvl8pPr marL="2743200" lvl="7" indent="-214313" algn="l" rtl="0">
              <a:spcBef>
                <a:spcPts val="270"/>
              </a:spcBef>
              <a:spcAft>
                <a:spcPts val="0"/>
              </a:spcAft>
              <a:buSzPts val="900"/>
              <a:buChar char="■"/>
              <a:defRPr/>
            </a:lvl8pPr>
            <a:lvl9pPr marL="3086100" lvl="8" indent="-214313" algn="l" rtl="0">
              <a:spcBef>
                <a:spcPts val="270"/>
              </a:spcBef>
              <a:spcAft>
                <a:spcPts val="0"/>
              </a:spcAft>
              <a:buSzPts val="900"/>
              <a:buChar char="■"/>
              <a:defRPr/>
            </a:lvl9pPr>
          </a:lstStyle>
          <a:p>
            <a:pPr lvl="0"/>
            <a:r>
              <a:rPr lang="en-US"/>
              <a:t>Click to edit Master text styles</a:t>
            </a:r>
          </a:p>
        </p:txBody>
      </p:sp>
      <p:sp>
        <p:nvSpPr>
          <p:cNvPr id="4" name="Google Shape;15;p1"/>
          <p:cNvSpPr txBox="1">
            <a:spLocks noGrp="1" noChangeArrowheads="1"/>
          </p:cNvSpPr>
          <p:nvPr>
            <p:ph type="dt" idx="11"/>
          </p:nvPr>
        </p:nvSpPr>
        <p:spPr>
          <a:ln/>
        </p:spPr>
        <p:txBody>
          <a:bodyPr/>
          <a:lstStyle>
            <a:lvl1pPr>
              <a:defRPr/>
            </a:lvl1pPr>
          </a:lstStyle>
          <a:p>
            <a:pPr>
              <a:defRPr/>
            </a:pPr>
            <a:endParaRPr lang="en-US" altLang="en-US"/>
          </a:p>
        </p:txBody>
      </p:sp>
      <p:sp>
        <p:nvSpPr>
          <p:cNvPr id="5" name="Google Shape;16;p1"/>
          <p:cNvSpPr txBox="1">
            <a:spLocks noGrp="1" noChangeArrowheads="1"/>
          </p:cNvSpPr>
          <p:nvPr>
            <p:ph type="ftr" idx="12"/>
          </p:nvPr>
        </p:nvSpPr>
        <p:spPr>
          <a:ln/>
        </p:spPr>
        <p:txBody>
          <a:bodyPr/>
          <a:lstStyle>
            <a:lvl1pPr>
              <a:defRPr/>
            </a:lvl1pPr>
          </a:lstStyle>
          <a:p>
            <a:pPr>
              <a:defRPr/>
            </a:pPr>
            <a:endParaRPr lang="en-US" altLang="en-US"/>
          </a:p>
        </p:txBody>
      </p:sp>
      <p:sp>
        <p:nvSpPr>
          <p:cNvPr id="6" name="Google Shape;17;p1"/>
          <p:cNvSpPr txBox="1">
            <a:spLocks noGrp="1" noChangeArrowheads="1"/>
          </p:cNvSpPr>
          <p:nvPr>
            <p:ph type="sldNum" idx="13"/>
          </p:nvPr>
        </p:nvSpPr>
        <p:spPr>
          <a:ln/>
        </p:spPr>
        <p:txBody>
          <a:bodyPr/>
          <a:lstStyle>
            <a:lvl1pPr>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300806119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spTree>
      <p:nvGrpSpPr>
        <p:cNvPr id="1" name="Shape 97"/>
        <p:cNvGrpSpPr/>
        <p:nvPr/>
      </p:nvGrpSpPr>
      <p:grpSpPr>
        <a:xfrm>
          <a:off x="0" y="0"/>
          <a:ext cx="0" cy="0"/>
          <a:chOff x="0" y="0"/>
          <a:chExt cx="0" cy="0"/>
        </a:xfrm>
      </p:grpSpPr>
      <p:sp>
        <p:nvSpPr>
          <p:cNvPr id="98" name="Google Shape;98;p13"/>
          <p:cNvSpPr txBox="1">
            <a:spLocks noGrp="1"/>
          </p:cNvSpPr>
          <p:nvPr>
            <p:ph type="ctrTitle"/>
          </p:nvPr>
        </p:nvSpPr>
        <p:spPr>
          <a:xfrm>
            <a:off x="990600" y="1257300"/>
            <a:ext cx="7772400" cy="1096650"/>
          </a:xfrm>
          <a:prstGeom prst="rect">
            <a:avLst/>
          </a:prstGeom>
          <a:noFill/>
          <a:ln>
            <a:noFill/>
          </a:ln>
        </p:spPr>
        <p:txBody>
          <a:bodyPr spcFirstLastPara="1">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Click to edit Master title style</a:t>
            </a:r>
            <a:endParaRPr/>
          </a:p>
        </p:txBody>
      </p:sp>
      <p:sp>
        <p:nvSpPr>
          <p:cNvPr id="99" name="Google Shape;99;p13"/>
          <p:cNvSpPr txBox="1">
            <a:spLocks noGrp="1"/>
          </p:cNvSpPr>
          <p:nvPr>
            <p:ph type="subTitle" idx="1"/>
          </p:nvPr>
        </p:nvSpPr>
        <p:spPr>
          <a:xfrm>
            <a:off x="1371600" y="2914650"/>
            <a:ext cx="6400800" cy="1314450"/>
          </a:xfrm>
          <a:prstGeom prst="rect">
            <a:avLst/>
          </a:prstGeom>
          <a:noFill/>
          <a:ln>
            <a:noFill/>
          </a:ln>
        </p:spPr>
        <p:txBody>
          <a:bodyPr spcFirstLastPara="1">
            <a:noAutofit/>
          </a:bodyPr>
          <a:lstStyle>
            <a:lvl1pPr lvl="0" algn="ctr" rtl="0">
              <a:spcBef>
                <a:spcPts val="480"/>
              </a:spcBef>
              <a:spcAft>
                <a:spcPts val="0"/>
              </a:spcAft>
              <a:buSzPts val="1920"/>
              <a:buFont typeface="Noto Sans Symbols"/>
              <a:buNone/>
              <a:defRPr/>
            </a:lvl1pPr>
            <a:lvl2pPr lvl="1" algn="l" rtl="0">
              <a:spcBef>
                <a:spcPts val="270"/>
              </a:spcBef>
              <a:spcAft>
                <a:spcPts val="0"/>
              </a:spcAft>
              <a:buSzPts val="990"/>
              <a:buChar char="■"/>
              <a:defRPr/>
            </a:lvl2pPr>
            <a:lvl3pPr lvl="2" algn="l" rtl="0">
              <a:spcBef>
                <a:spcPts val="270"/>
              </a:spcBef>
              <a:spcAft>
                <a:spcPts val="0"/>
              </a:spcAft>
              <a:buSzPts val="900"/>
              <a:buChar char="■"/>
              <a:defRPr/>
            </a:lvl3pPr>
            <a:lvl4pPr lvl="3" algn="l" rtl="0">
              <a:spcBef>
                <a:spcPts val="270"/>
              </a:spcBef>
              <a:spcAft>
                <a:spcPts val="0"/>
              </a:spcAft>
              <a:buSzPts val="990"/>
              <a:buChar char="■"/>
              <a:defRPr/>
            </a:lvl4pPr>
            <a:lvl5pPr lvl="4" algn="l" rtl="0">
              <a:spcBef>
                <a:spcPts val="270"/>
              </a:spcBef>
              <a:spcAft>
                <a:spcPts val="0"/>
              </a:spcAft>
              <a:buSzPts val="900"/>
              <a:buChar char="■"/>
              <a:defRPr/>
            </a:lvl5pPr>
            <a:lvl6pPr lvl="5" algn="l" rtl="0">
              <a:spcBef>
                <a:spcPts val="270"/>
              </a:spcBef>
              <a:spcAft>
                <a:spcPts val="0"/>
              </a:spcAft>
              <a:buSzPts val="900"/>
              <a:buChar char="■"/>
              <a:defRPr/>
            </a:lvl6pPr>
            <a:lvl7pPr lvl="6" algn="l" rtl="0">
              <a:spcBef>
                <a:spcPts val="270"/>
              </a:spcBef>
              <a:spcAft>
                <a:spcPts val="0"/>
              </a:spcAft>
              <a:buSzPts val="900"/>
              <a:buChar char="■"/>
              <a:defRPr/>
            </a:lvl7pPr>
            <a:lvl8pPr lvl="7" algn="l" rtl="0">
              <a:spcBef>
                <a:spcPts val="270"/>
              </a:spcBef>
              <a:spcAft>
                <a:spcPts val="0"/>
              </a:spcAft>
              <a:buSzPts val="900"/>
              <a:buChar char="■"/>
              <a:defRPr/>
            </a:lvl8pPr>
            <a:lvl9pPr lvl="8" algn="l" rtl="0">
              <a:spcBef>
                <a:spcPts val="270"/>
              </a:spcBef>
              <a:spcAft>
                <a:spcPts val="0"/>
              </a:spcAft>
              <a:buSzPts val="900"/>
              <a:buChar char="■"/>
              <a:defRPr/>
            </a:lvl9pPr>
          </a:lstStyle>
          <a:p>
            <a:r>
              <a:rPr lang="en-US"/>
              <a:t>Click to edit Master subtitle style</a:t>
            </a:r>
            <a:endParaRPr/>
          </a:p>
        </p:txBody>
      </p:sp>
      <p:sp>
        <p:nvSpPr>
          <p:cNvPr id="4" name="Google Shape;100;p13"/>
          <p:cNvSpPr txBox="1">
            <a:spLocks noGrp="1" noChangeArrowheads="1"/>
          </p:cNvSpPr>
          <p:nvPr>
            <p:ph type="dt" idx="10"/>
          </p:nvPr>
        </p:nvSpPr>
        <p:spPr/>
        <p:txBody>
          <a:bodyPr/>
          <a:lstStyle>
            <a:lvl1pPr>
              <a:defRPr/>
            </a:lvl1pPr>
          </a:lstStyle>
          <a:p>
            <a:pPr>
              <a:defRPr/>
            </a:pPr>
            <a:endParaRPr lang="en-US" altLang="en-US"/>
          </a:p>
        </p:txBody>
      </p:sp>
      <p:sp>
        <p:nvSpPr>
          <p:cNvPr id="5" name="Google Shape;101;p13"/>
          <p:cNvSpPr txBox="1">
            <a:spLocks noGrp="1" noChangeArrowheads="1"/>
          </p:cNvSpPr>
          <p:nvPr>
            <p:ph type="ftr" idx="11"/>
          </p:nvPr>
        </p:nvSpPr>
        <p:spPr/>
        <p:txBody>
          <a:bodyPr/>
          <a:lstStyle>
            <a:lvl1pPr>
              <a:defRPr/>
            </a:lvl1pPr>
          </a:lstStyle>
          <a:p>
            <a:pPr>
              <a:defRPr/>
            </a:pPr>
            <a:endParaRPr lang="en-US" altLang="en-US"/>
          </a:p>
        </p:txBody>
      </p:sp>
      <p:sp>
        <p:nvSpPr>
          <p:cNvPr id="6" name="Google Shape;102;p13"/>
          <p:cNvSpPr txBox="1">
            <a:spLocks noGrp="1" noChangeArrowheads="1"/>
          </p:cNvSpPr>
          <p:nvPr>
            <p:ph type="sldNum" idx="12"/>
          </p:nvPr>
        </p:nvSpPr>
        <p:spPr/>
        <p:txBody>
          <a:bodyPr/>
          <a:lstStyle>
            <a:lvl1pPr>
              <a:defRPr/>
            </a:lvl1pPr>
          </a:lstStyle>
          <a:p>
            <a:fld id="{C763DFD6-C79C-4361-A494-CAC2C4050D9A}" type="slidenum">
              <a:rPr lang="en-US" altLang="en-US"/>
              <a:pPr/>
              <a:t>‹#›</a:t>
            </a:fld>
            <a:endParaRPr lang="en-US" altLang="en-US"/>
          </a:p>
        </p:txBody>
      </p:sp>
    </p:spTree>
    <p:extLst>
      <p:ext uri="{BB962C8B-B14F-4D97-AF65-F5344CB8AC3E}">
        <p14:creationId xmlns:p14="http://schemas.microsoft.com/office/powerpoint/2010/main" val="294232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792288" y="3600450"/>
            <a:ext cx="5486400" cy="425025"/>
          </a:xfrm>
          <a:prstGeom prst="rect">
            <a:avLst/>
          </a:prstGeom>
          <a:noFill/>
          <a:ln>
            <a:noFill/>
          </a:ln>
        </p:spPr>
        <p:txBody>
          <a:bodyPr spcFirstLastPara="1">
            <a:noAutofit/>
          </a:bodyPr>
          <a:lstStyle>
            <a:lvl1pPr lvl="0" algn="l" rtl="0">
              <a:spcBef>
                <a:spcPts val="0"/>
              </a:spcBef>
              <a:spcAft>
                <a:spcPts val="0"/>
              </a:spcAft>
              <a:buSzPts val="1400"/>
              <a:buNone/>
              <a:defRPr sz="15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Click to edit Master title style</a:t>
            </a:r>
            <a:endParaRPr/>
          </a:p>
        </p:txBody>
      </p:sp>
      <p:sp>
        <p:nvSpPr>
          <p:cNvPr id="38" name="Google Shape;38;p5"/>
          <p:cNvSpPr>
            <a:spLocks noGrp="1"/>
          </p:cNvSpPr>
          <p:nvPr>
            <p:ph type="pic" idx="2"/>
          </p:nvPr>
        </p:nvSpPr>
        <p:spPr>
          <a:xfrm>
            <a:off x="1792288" y="459581"/>
            <a:ext cx="5486400" cy="3086100"/>
          </a:xfrm>
          <a:prstGeom prst="rect">
            <a:avLst/>
          </a:prstGeom>
          <a:noFill/>
          <a:ln>
            <a:noFill/>
          </a:ln>
        </p:spPr>
      </p:sp>
      <p:sp>
        <p:nvSpPr>
          <p:cNvPr id="39" name="Google Shape;39;p5"/>
          <p:cNvSpPr txBox="1">
            <a:spLocks noGrp="1"/>
          </p:cNvSpPr>
          <p:nvPr>
            <p:ph type="body" idx="1"/>
          </p:nvPr>
        </p:nvSpPr>
        <p:spPr>
          <a:xfrm>
            <a:off x="1792288" y="4025504"/>
            <a:ext cx="5486400" cy="603675"/>
          </a:xfrm>
          <a:prstGeom prst="rect">
            <a:avLst/>
          </a:prstGeom>
          <a:noFill/>
          <a:ln>
            <a:noFill/>
          </a:ln>
        </p:spPr>
        <p:txBody>
          <a:bodyPr spcFirstLastPara="1">
            <a:noAutofit/>
          </a:bodyPr>
          <a:lstStyle>
            <a:lvl1pPr marL="342900" lvl="0" indent="-171450" algn="l" rtl="0">
              <a:spcBef>
                <a:spcPts val="210"/>
              </a:spcBef>
              <a:spcAft>
                <a:spcPts val="0"/>
              </a:spcAft>
              <a:buSzPts val="840"/>
              <a:buNone/>
              <a:defRPr sz="1050"/>
            </a:lvl1pPr>
            <a:lvl2pPr marL="685800" lvl="1" indent="-171450" algn="l" rtl="0">
              <a:spcBef>
                <a:spcPts val="180"/>
              </a:spcBef>
              <a:spcAft>
                <a:spcPts val="0"/>
              </a:spcAft>
              <a:buSzPts val="660"/>
              <a:buNone/>
              <a:defRPr sz="900"/>
            </a:lvl2pPr>
            <a:lvl3pPr marL="1028700" lvl="2" indent="-171450" algn="l" rtl="0">
              <a:spcBef>
                <a:spcPts val="150"/>
              </a:spcBef>
              <a:spcAft>
                <a:spcPts val="0"/>
              </a:spcAft>
              <a:buSzPts val="500"/>
              <a:buNone/>
              <a:defRPr sz="750"/>
            </a:lvl3pPr>
            <a:lvl4pPr marL="1371600" lvl="3" indent="-171450" algn="l" rtl="0">
              <a:spcBef>
                <a:spcPts val="135"/>
              </a:spcBef>
              <a:spcAft>
                <a:spcPts val="0"/>
              </a:spcAft>
              <a:buSzPts val="495"/>
              <a:buNone/>
              <a:defRPr sz="675"/>
            </a:lvl4pPr>
            <a:lvl5pPr marL="1714500" lvl="4" indent="-171450" algn="l" rtl="0">
              <a:spcBef>
                <a:spcPts val="135"/>
              </a:spcBef>
              <a:spcAft>
                <a:spcPts val="0"/>
              </a:spcAft>
              <a:buSzPts val="450"/>
              <a:buNone/>
              <a:defRPr sz="675"/>
            </a:lvl5pPr>
            <a:lvl6pPr marL="2057400" lvl="5" indent="-171450" algn="l" rtl="0">
              <a:spcBef>
                <a:spcPts val="135"/>
              </a:spcBef>
              <a:spcAft>
                <a:spcPts val="0"/>
              </a:spcAft>
              <a:buSzPts val="450"/>
              <a:buNone/>
              <a:defRPr sz="675"/>
            </a:lvl6pPr>
            <a:lvl7pPr marL="2400300" lvl="6" indent="-171450" algn="l" rtl="0">
              <a:spcBef>
                <a:spcPts val="135"/>
              </a:spcBef>
              <a:spcAft>
                <a:spcPts val="0"/>
              </a:spcAft>
              <a:buSzPts val="450"/>
              <a:buNone/>
              <a:defRPr sz="675"/>
            </a:lvl7pPr>
            <a:lvl8pPr marL="2743200" lvl="7" indent="-171450" algn="l" rtl="0">
              <a:spcBef>
                <a:spcPts val="135"/>
              </a:spcBef>
              <a:spcAft>
                <a:spcPts val="0"/>
              </a:spcAft>
              <a:buSzPts val="450"/>
              <a:buNone/>
              <a:defRPr sz="675"/>
            </a:lvl8pPr>
            <a:lvl9pPr marL="3086100" lvl="8" indent="-171450" algn="l" rtl="0">
              <a:spcBef>
                <a:spcPts val="135"/>
              </a:spcBef>
              <a:spcAft>
                <a:spcPts val="0"/>
              </a:spcAft>
              <a:buSzPts val="450"/>
              <a:buNone/>
              <a:defRPr sz="675"/>
            </a:lvl9pPr>
          </a:lstStyle>
          <a:p>
            <a:pPr lvl="0"/>
            <a:r>
              <a:rPr lang="en-US"/>
              <a:t>Click to edit Master text styles</a:t>
            </a:r>
          </a:p>
        </p:txBody>
      </p:sp>
      <p:sp>
        <p:nvSpPr>
          <p:cNvPr id="5" name="Google Shape;15;p1"/>
          <p:cNvSpPr txBox="1">
            <a:spLocks noGrp="1" noChangeArrowheads="1"/>
          </p:cNvSpPr>
          <p:nvPr>
            <p:ph type="dt" idx="11"/>
          </p:nvPr>
        </p:nvSpPr>
        <p:spPr>
          <a:ln/>
        </p:spPr>
        <p:txBody>
          <a:bodyPr/>
          <a:lstStyle>
            <a:lvl1pPr>
              <a:defRPr/>
            </a:lvl1pPr>
          </a:lstStyle>
          <a:p>
            <a:pPr>
              <a:defRPr/>
            </a:pPr>
            <a:endParaRPr lang="en-US" altLang="en-US"/>
          </a:p>
        </p:txBody>
      </p:sp>
      <p:sp>
        <p:nvSpPr>
          <p:cNvPr id="6" name="Google Shape;16;p1"/>
          <p:cNvSpPr txBox="1">
            <a:spLocks noGrp="1" noChangeArrowheads="1"/>
          </p:cNvSpPr>
          <p:nvPr>
            <p:ph type="ftr" idx="12"/>
          </p:nvPr>
        </p:nvSpPr>
        <p:spPr>
          <a:ln/>
        </p:spPr>
        <p:txBody>
          <a:bodyPr/>
          <a:lstStyle>
            <a:lvl1pPr>
              <a:defRPr/>
            </a:lvl1pPr>
          </a:lstStyle>
          <a:p>
            <a:pPr>
              <a:defRPr/>
            </a:pPr>
            <a:endParaRPr lang="en-US" altLang="en-US"/>
          </a:p>
        </p:txBody>
      </p:sp>
      <p:sp>
        <p:nvSpPr>
          <p:cNvPr id="7" name="Google Shape;17;p1"/>
          <p:cNvSpPr txBox="1">
            <a:spLocks noGrp="1" noChangeArrowheads="1"/>
          </p:cNvSpPr>
          <p:nvPr>
            <p:ph type="sldNum" idx="13"/>
          </p:nvPr>
        </p:nvSpPr>
        <p:spPr>
          <a:ln/>
        </p:spPr>
        <p:txBody>
          <a:bodyPr/>
          <a:lstStyle>
            <a:lvl1pPr>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78278639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57200" y="204788"/>
            <a:ext cx="3008400" cy="871650"/>
          </a:xfrm>
          <a:prstGeom prst="rect">
            <a:avLst/>
          </a:prstGeom>
          <a:noFill/>
          <a:ln>
            <a:noFill/>
          </a:ln>
        </p:spPr>
        <p:txBody>
          <a:bodyPr spcFirstLastPara="1">
            <a:noAutofit/>
          </a:bodyPr>
          <a:lstStyle>
            <a:lvl1pPr lvl="0" algn="l" rtl="0">
              <a:spcBef>
                <a:spcPts val="0"/>
              </a:spcBef>
              <a:spcAft>
                <a:spcPts val="0"/>
              </a:spcAft>
              <a:buSzPts val="1400"/>
              <a:buNone/>
              <a:defRPr sz="15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Click to edit Master title style</a:t>
            </a:r>
            <a:endParaRPr/>
          </a:p>
        </p:txBody>
      </p:sp>
      <p:sp>
        <p:nvSpPr>
          <p:cNvPr id="45" name="Google Shape;45;p6"/>
          <p:cNvSpPr txBox="1">
            <a:spLocks noGrp="1"/>
          </p:cNvSpPr>
          <p:nvPr>
            <p:ph type="body" idx="1"/>
          </p:nvPr>
        </p:nvSpPr>
        <p:spPr>
          <a:xfrm>
            <a:off x="3575050" y="204788"/>
            <a:ext cx="5111700" cy="4389750"/>
          </a:xfrm>
          <a:prstGeom prst="rect">
            <a:avLst/>
          </a:prstGeom>
          <a:noFill/>
          <a:ln>
            <a:noFill/>
          </a:ln>
        </p:spPr>
        <p:txBody>
          <a:bodyPr spcFirstLastPara="1">
            <a:noAutofit/>
          </a:bodyPr>
          <a:lstStyle>
            <a:lvl1pPr marL="342900" lvl="0" indent="-262890" algn="l" rtl="0">
              <a:spcBef>
                <a:spcPts val="480"/>
              </a:spcBef>
              <a:spcAft>
                <a:spcPts val="0"/>
              </a:spcAft>
              <a:buSzPts val="1920"/>
              <a:buChar char="■"/>
              <a:defRPr sz="2400"/>
            </a:lvl1pPr>
            <a:lvl2pPr marL="685800" lvl="1" indent="-244793" algn="l" rtl="0">
              <a:spcBef>
                <a:spcPts val="420"/>
              </a:spcBef>
              <a:spcAft>
                <a:spcPts val="0"/>
              </a:spcAft>
              <a:buSzPts val="1540"/>
              <a:buChar char="■"/>
              <a:defRPr sz="2100"/>
            </a:lvl2pPr>
            <a:lvl3pPr marL="1028700" lvl="2" indent="-228600" algn="l" rtl="0">
              <a:spcBef>
                <a:spcPts val="360"/>
              </a:spcBef>
              <a:spcAft>
                <a:spcPts val="0"/>
              </a:spcAft>
              <a:buSzPts val="1200"/>
              <a:buChar char="■"/>
              <a:defRPr sz="1800"/>
            </a:lvl3pPr>
            <a:lvl4pPr marL="1371600" lvl="3" indent="-223838" algn="l" rtl="0">
              <a:spcBef>
                <a:spcPts val="300"/>
              </a:spcBef>
              <a:spcAft>
                <a:spcPts val="0"/>
              </a:spcAft>
              <a:buSzPts val="1100"/>
              <a:buChar char="■"/>
              <a:defRPr sz="1500"/>
            </a:lvl4pPr>
            <a:lvl5pPr marL="1714500" lvl="4" indent="-219075" algn="l" rtl="0">
              <a:spcBef>
                <a:spcPts val="300"/>
              </a:spcBef>
              <a:spcAft>
                <a:spcPts val="0"/>
              </a:spcAft>
              <a:buSzPts val="1000"/>
              <a:buChar char="■"/>
              <a:defRPr sz="1500"/>
            </a:lvl5pPr>
            <a:lvl6pPr marL="2057400" lvl="5" indent="-219075" algn="l" rtl="0">
              <a:spcBef>
                <a:spcPts val="300"/>
              </a:spcBef>
              <a:spcAft>
                <a:spcPts val="0"/>
              </a:spcAft>
              <a:buSzPts val="1000"/>
              <a:buChar char="■"/>
              <a:defRPr sz="1500"/>
            </a:lvl6pPr>
            <a:lvl7pPr marL="2400300" lvl="6" indent="-219075" algn="l" rtl="0">
              <a:spcBef>
                <a:spcPts val="300"/>
              </a:spcBef>
              <a:spcAft>
                <a:spcPts val="0"/>
              </a:spcAft>
              <a:buSzPts val="1000"/>
              <a:buChar char="■"/>
              <a:defRPr sz="1500"/>
            </a:lvl7pPr>
            <a:lvl8pPr marL="2743200" lvl="7" indent="-219075" algn="l" rtl="0">
              <a:spcBef>
                <a:spcPts val="300"/>
              </a:spcBef>
              <a:spcAft>
                <a:spcPts val="0"/>
              </a:spcAft>
              <a:buSzPts val="1000"/>
              <a:buChar char="■"/>
              <a:defRPr sz="1500"/>
            </a:lvl8pPr>
            <a:lvl9pPr marL="3086100" lvl="8" indent="-219075" algn="l" rtl="0">
              <a:spcBef>
                <a:spcPts val="300"/>
              </a:spcBef>
              <a:spcAft>
                <a:spcPts val="0"/>
              </a:spcAft>
              <a:buSzPts val="1000"/>
              <a:buChar char="■"/>
              <a:defRPr sz="1500"/>
            </a:lvl9pPr>
          </a:lstStyle>
          <a:p>
            <a:pPr lvl="0"/>
            <a:r>
              <a:rPr lang="en-US"/>
              <a:t>Click to edit Master text styles</a:t>
            </a:r>
          </a:p>
        </p:txBody>
      </p:sp>
      <p:sp>
        <p:nvSpPr>
          <p:cNvPr id="46" name="Google Shape;46;p6"/>
          <p:cNvSpPr txBox="1">
            <a:spLocks noGrp="1"/>
          </p:cNvSpPr>
          <p:nvPr>
            <p:ph type="body" idx="2"/>
          </p:nvPr>
        </p:nvSpPr>
        <p:spPr>
          <a:xfrm>
            <a:off x="457200" y="1076325"/>
            <a:ext cx="3008400" cy="3518325"/>
          </a:xfrm>
          <a:prstGeom prst="rect">
            <a:avLst/>
          </a:prstGeom>
          <a:noFill/>
          <a:ln>
            <a:noFill/>
          </a:ln>
        </p:spPr>
        <p:txBody>
          <a:bodyPr spcFirstLastPara="1">
            <a:noAutofit/>
          </a:bodyPr>
          <a:lstStyle>
            <a:lvl1pPr marL="342900" lvl="0" indent="-171450" algn="l" rtl="0">
              <a:spcBef>
                <a:spcPts val="210"/>
              </a:spcBef>
              <a:spcAft>
                <a:spcPts val="0"/>
              </a:spcAft>
              <a:buSzPts val="840"/>
              <a:buNone/>
              <a:defRPr sz="1050"/>
            </a:lvl1pPr>
            <a:lvl2pPr marL="685800" lvl="1" indent="-171450" algn="l" rtl="0">
              <a:spcBef>
                <a:spcPts val="180"/>
              </a:spcBef>
              <a:spcAft>
                <a:spcPts val="0"/>
              </a:spcAft>
              <a:buSzPts val="660"/>
              <a:buNone/>
              <a:defRPr sz="900"/>
            </a:lvl2pPr>
            <a:lvl3pPr marL="1028700" lvl="2" indent="-171450" algn="l" rtl="0">
              <a:spcBef>
                <a:spcPts val="150"/>
              </a:spcBef>
              <a:spcAft>
                <a:spcPts val="0"/>
              </a:spcAft>
              <a:buSzPts val="500"/>
              <a:buNone/>
              <a:defRPr sz="750"/>
            </a:lvl3pPr>
            <a:lvl4pPr marL="1371600" lvl="3" indent="-171450" algn="l" rtl="0">
              <a:spcBef>
                <a:spcPts val="135"/>
              </a:spcBef>
              <a:spcAft>
                <a:spcPts val="0"/>
              </a:spcAft>
              <a:buSzPts val="495"/>
              <a:buNone/>
              <a:defRPr sz="675"/>
            </a:lvl4pPr>
            <a:lvl5pPr marL="1714500" lvl="4" indent="-171450" algn="l" rtl="0">
              <a:spcBef>
                <a:spcPts val="135"/>
              </a:spcBef>
              <a:spcAft>
                <a:spcPts val="0"/>
              </a:spcAft>
              <a:buSzPts val="450"/>
              <a:buNone/>
              <a:defRPr sz="675"/>
            </a:lvl5pPr>
            <a:lvl6pPr marL="2057400" lvl="5" indent="-171450" algn="l" rtl="0">
              <a:spcBef>
                <a:spcPts val="135"/>
              </a:spcBef>
              <a:spcAft>
                <a:spcPts val="0"/>
              </a:spcAft>
              <a:buSzPts val="450"/>
              <a:buNone/>
              <a:defRPr sz="675"/>
            </a:lvl6pPr>
            <a:lvl7pPr marL="2400300" lvl="6" indent="-171450" algn="l" rtl="0">
              <a:spcBef>
                <a:spcPts val="135"/>
              </a:spcBef>
              <a:spcAft>
                <a:spcPts val="0"/>
              </a:spcAft>
              <a:buSzPts val="450"/>
              <a:buNone/>
              <a:defRPr sz="675"/>
            </a:lvl7pPr>
            <a:lvl8pPr marL="2743200" lvl="7" indent="-171450" algn="l" rtl="0">
              <a:spcBef>
                <a:spcPts val="135"/>
              </a:spcBef>
              <a:spcAft>
                <a:spcPts val="0"/>
              </a:spcAft>
              <a:buSzPts val="450"/>
              <a:buNone/>
              <a:defRPr sz="675"/>
            </a:lvl8pPr>
            <a:lvl9pPr marL="3086100" lvl="8" indent="-171450" algn="l" rtl="0">
              <a:spcBef>
                <a:spcPts val="135"/>
              </a:spcBef>
              <a:spcAft>
                <a:spcPts val="0"/>
              </a:spcAft>
              <a:buSzPts val="450"/>
              <a:buNone/>
              <a:defRPr sz="675"/>
            </a:lvl9pPr>
          </a:lstStyle>
          <a:p>
            <a:pPr lvl="0"/>
            <a:r>
              <a:rPr lang="en-US"/>
              <a:t>Click to edit Master text styles</a:t>
            </a:r>
          </a:p>
        </p:txBody>
      </p:sp>
      <p:sp>
        <p:nvSpPr>
          <p:cNvPr id="5" name="Google Shape;15;p1"/>
          <p:cNvSpPr txBox="1">
            <a:spLocks noGrp="1" noChangeArrowheads="1"/>
          </p:cNvSpPr>
          <p:nvPr>
            <p:ph type="dt" idx="11"/>
          </p:nvPr>
        </p:nvSpPr>
        <p:spPr>
          <a:ln/>
        </p:spPr>
        <p:txBody>
          <a:bodyPr/>
          <a:lstStyle>
            <a:lvl1pPr>
              <a:defRPr/>
            </a:lvl1pPr>
          </a:lstStyle>
          <a:p>
            <a:pPr>
              <a:defRPr/>
            </a:pPr>
            <a:endParaRPr lang="en-US" altLang="en-US"/>
          </a:p>
        </p:txBody>
      </p:sp>
      <p:sp>
        <p:nvSpPr>
          <p:cNvPr id="6" name="Google Shape;16;p1"/>
          <p:cNvSpPr txBox="1">
            <a:spLocks noGrp="1" noChangeArrowheads="1"/>
          </p:cNvSpPr>
          <p:nvPr>
            <p:ph type="ftr" idx="12"/>
          </p:nvPr>
        </p:nvSpPr>
        <p:spPr>
          <a:ln/>
        </p:spPr>
        <p:txBody>
          <a:bodyPr/>
          <a:lstStyle>
            <a:lvl1pPr>
              <a:defRPr/>
            </a:lvl1pPr>
          </a:lstStyle>
          <a:p>
            <a:pPr>
              <a:defRPr/>
            </a:pPr>
            <a:endParaRPr lang="en-US" altLang="en-US"/>
          </a:p>
        </p:txBody>
      </p:sp>
      <p:sp>
        <p:nvSpPr>
          <p:cNvPr id="7" name="Google Shape;17;p1"/>
          <p:cNvSpPr txBox="1">
            <a:spLocks noGrp="1" noChangeArrowheads="1"/>
          </p:cNvSpPr>
          <p:nvPr>
            <p:ph type="sldNum" idx="13"/>
          </p:nvPr>
        </p:nvSpPr>
        <p:spPr>
          <a:ln/>
        </p:spPr>
        <p:txBody>
          <a:bodyPr/>
          <a:lstStyle>
            <a:lvl1pPr>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178031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2" name="Google Shape;15;p1"/>
          <p:cNvSpPr txBox="1">
            <a:spLocks noGrp="1" noChangeArrowheads="1"/>
          </p:cNvSpPr>
          <p:nvPr>
            <p:ph type="dt" idx="11"/>
          </p:nvPr>
        </p:nvSpPr>
        <p:spPr>
          <a:ln/>
        </p:spPr>
        <p:txBody>
          <a:bodyPr/>
          <a:lstStyle>
            <a:lvl1pPr>
              <a:defRPr/>
            </a:lvl1pPr>
          </a:lstStyle>
          <a:p>
            <a:pPr>
              <a:defRPr/>
            </a:pPr>
            <a:endParaRPr lang="en-US" altLang="en-US"/>
          </a:p>
        </p:txBody>
      </p:sp>
      <p:sp>
        <p:nvSpPr>
          <p:cNvPr id="3" name="Google Shape;16;p1"/>
          <p:cNvSpPr txBox="1">
            <a:spLocks noGrp="1" noChangeArrowheads="1"/>
          </p:cNvSpPr>
          <p:nvPr>
            <p:ph type="ftr" idx="12"/>
          </p:nvPr>
        </p:nvSpPr>
        <p:spPr>
          <a:ln/>
        </p:spPr>
        <p:txBody>
          <a:bodyPr/>
          <a:lstStyle>
            <a:lvl1pPr>
              <a:defRPr/>
            </a:lvl1pPr>
          </a:lstStyle>
          <a:p>
            <a:pPr>
              <a:defRPr/>
            </a:pPr>
            <a:endParaRPr lang="en-US" altLang="en-US"/>
          </a:p>
        </p:txBody>
      </p:sp>
      <p:sp>
        <p:nvSpPr>
          <p:cNvPr id="4" name="Google Shape;17;p1"/>
          <p:cNvSpPr txBox="1">
            <a:spLocks noGrp="1" noChangeArrowheads="1"/>
          </p:cNvSpPr>
          <p:nvPr>
            <p:ph type="sldNum" idx="13"/>
          </p:nvPr>
        </p:nvSpPr>
        <p:spPr>
          <a:ln/>
        </p:spPr>
        <p:txBody>
          <a:bodyPr/>
          <a:lstStyle>
            <a:lvl1pPr>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62274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150937" y="160734"/>
            <a:ext cx="7793100" cy="1096650"/>
          </a:xfrm>
          <a:prstGeom prst="rect">
            <a:avLst/>
          </a:prstGeom>
          <a:noFill/>
          <a:ln>
            <a:noFill/>
          </a:ln>
        </p:spPr>
        <p:txBody>
          <a:bodyPr spcFirstLastPara="1">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Click to edit Master title style</a:t>
            </a:r>
            <a:endParaRPr/>
          </a:p>
        </p:txBody>
      </p:sp>
      <p:sp>
        <p:nvSpPr>
          <p:cNvPr id="3" name="Google Shape;15;p1"/>
          <p:cNvSpPr txBox="1">
            <a:spLocks noGrp="1" noChangeArrowheads="1"/>
          </p:cNvSpPr>
          <p:nvPr>
            <p:ph type="dt" idx="11"/>
          </p:nvPr>
        </p:nvSpPr>
        <p:spPr>
          <a:ln/>
        </p:spPr>
        <p:txBody>
          <a:bodyPr/>
          <a:lstStyle>
            <a:lvl1pPr>
              <a:defRPr/>
            </a:lvl1pPr>
          </a:lstStyle>
          <a:p>
            <a:pPr>
              <a:defRPr/>
            </a:pPr>
            <a:endParaRPr lang="en-US" altLang="en-US"/>
          </a:p>
        </p:txBody>
      </p:sp>
      <p:sp>
        <p:nvSpPr>
          <p:cNvPr id="4" name="Google Shape;16;p1"/>
          <p:cNvSpPr txBox="1">
            <a:spLocks noGrp="1" noChangeArrowheads="1"/>
          </p:cNvSpPr>
          <p:nvPr>
            <p:ph type="ftr" idx="12"/>
          </p:nvPr>
        </p:nvSpPr>
        <p:spPr>
          <a:ln/>
        </p:spPr>
        <p:txBody>
          <a:bodyPr/>
          <a:lstStyle>
            <a:lvl1pPr>
              <a:defRPr/>
            </a:lvl1pPr>
          </a:lstStyle>
          <a:p>
            <a:pPr>
              <a:defRPr/>
            </a:pPr>
            <a:endParaRPr lang="en-US" altLang="en-US"/>
          </a:p>
        </p:txBody>
      </p:sp>
      <p:sp>
        <p:nvSpPr>
          <p:cNvPr id="5" name="Google Shape;17;p1"/>
          <p:cNvSpPr txBox="1">
            <a:spLocks noGrp="1" noChangeArrowheads="1"/>
          </p:cNvSpPr>
          <p:nvPr>
            <p:ph type="sldNum" idx="13"/>
          </p:nvPr>
        </p:nvSpPr>
        <p:spPr>
          <a:ln/>
        </p:spPr>
        <p:txBody>
          <a:bodyPr/>
          <a:lstStyle>
            <a:lvl1pPr>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1424749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457200" y="205979"/>
            <a:ext cx="8229600" cy="857250"/>
          </a:xfrm>
          <a:prstGeom prst="rect">
            <a:avLst/>
          </a:prstGeom>
          <a:noFill/>
          <a:ln>
            <a:noFill/>
          </a:ln>
        </p:spPr>
        <p:txBody>
          <a:bodyPr spcFirstLastPara="1">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Click to edit Master title style</a:t>
            </a:r>
            <a:endParaRPr/>
          </a:p>
        </p:txBody>
      </p:sp>
      <p:sp>
        <p:nvSpPr>
          <p:cNvPr id="61" name="Google Shape;61;p9"/>
          <p:cNvSpPr txBox="1">
            <a:spLocks noGrp="1"/>
          </p:cNvSpPr>
          <p:nvPr>
            <p:ph type="body" idx="1"/>
          </p:nvPr>
        </p:nvSpPr>
        <p:spPr>
          <a:xfrm>
            <a:off x="457200" y="1151335"/>
            <a:ext cx="4040100" cy="479925"/>
          </a:xfrm>
          <a:prstGeom prst="rect">
            <a:avLst/>
          </a:prstGeom>
          <a:noFill/>
          <a:ln>
            <a:noFill/>
          </a:ln>
        </p:spPr>
        <p:txBody>
          <a:bodyPr spcFirstLastPara="1" anchor="b">
            <a:noAutofit/>
          </a:bodyPr>
          <a:lstStyle>
            <a:lvl1pPr marL="342900" lvl="0" indent="-171450" algn="l" rtl="0">
              <a:spcBef>
                <a:spcPts val="360"/>
              </a:spcBef>
              <a:spcAft>
                <a:spcPts val="0"/>
              </a:spcAft>
              <a:buSzPts val="1440"/>
              <a:buNone/>
              <a:defRPr sz="1800" b="1"/>
            </a:lvl1pPr>
            <a:lvl2pPr marL="685800" lvl="1" indent="-171450" algn="l" rtl="0">
              <a:spcBef>
                <a:spcPts val="300"/>
              </a:spcBef>
              <a:spcAft>
                <a:spcPts val="0"/>
              </a:spcAft>
              <a:buSzPts val="1100"/>
              <a:buNone/>
              <a:defRPr sz="1500" b="1"/>
            </a:lvl2pPr>
            <a:lvl3pPr marL="1028700" lvl="2" indent="-171450" algn="l" rtl="0">
              <a:spcBef>
                <a:spcPts val="270"/>
              </a:spcBef>
              <a:spcAft>
                <a:spcPts val="0"/>
              </a:spcAft>
              <a:buSzPts val="900"/>
              <a:buNone/>
              <a:defRPr sz="1350" b="1"/>
            </a:lvl3pPr>
            <a:lvl4pPr marL="1371600" lvl="3" indent="-171450" algn="l" rtl="0">
              <a:spcBef>
                <a:spcPts val="240"/>
              </a:spcBef>
              <a:spcAft>
                <a:spcPts val="0"/>
              </a:spcAft>
              <a:buSzPts val="880"/>
              <a:buNone/>
              <a:defRPr sz="1200" b="1"/>
            </a:lvl4pPr>
            <a:lvl5pPr marL="1714500" lvl="4" indent="-171450" algn="l" rtl="0">
              <a:spcBef>
                <a:spcPts val="240"/>
              </a:spcBef>
              <a:spcAft>
                <a:spcPts val="0"/>
              </a:spcAft>
              <a:buSzPts val="800"/>
              <a:buNone/>
              <a:defRPr sz="1200" b="1"/>
            </a:lvl5pPr>
            <a:lvl6pPr marL="2057400" lvl="5" indent="-171450" algn="l" rtl="0">
              <a:spcBef>
                <a:spcPts val="240"/>
              </a:spcBef>
              <a:spcAft>
                <a:spcPts val="0"/>
              </a:spcAft>
              <a:buSzPts val="800"/>
              <a:buNone/>
              <a:defRPr sz="1200" b="1"/>
            </a:lvl6pPr>
            <a:lvl7pPr marL="2400300" lvl="6" indent="-171450" algn="l" rtl="0">
              <a:spcBef>
                <a:spcPts val="240"/>
              </a:spcBef>
              <a:spcAft>
                <a:spcPts val="0"/>
              </a:spcAft>
              <a:buSzPts val="800"/>
              <a:buNone/>
              <a:defRPr sz="1200" b="1"/>
            </a:lvl7pPr>
            <a:lvl8pPr marL="2743200" lvl="7" indent="-171450" algn="l" rtl="0">
              <a:spcBef>
                <a:spcPts val="240"/>
              </a:spcBef>
              <a:spcAft>
                <a:spcPts val="0"/>
              </a:spcAft>
              <a:buSzPts val="800"/>
              <a:buNone/>
              <a:defRPr sz="1200" b="1"/>
            </a:lvl8pPr>
            <a:lvl9pPr marL="3086100" lvl="8" indent="-171450" algn="l" rtl="0">
              <a:spcBef>
                <a:spcPts val="240"/>
              </a:spcBef>
              <a:spcAft>
                <a:spcPts val="0"/>
              </a:spcAft>
              <a:buSzPts val="800"/>
              <a:buNone/>
              <a:defRPr sz="1200" b="1"/>
            </a:lvl9pPr>
          </a:lstStyle>
          <a:p>
            <a:pPr lvl="0"/>
            <a:r>
              <a:rPr lang="en-US"/>
              <a:t>Click to edit Master text styles</a:t>
            </a:r>
          </a:p>
        </p:txBody>
      </p:sp>
      <p:sp>
        <p:nvSpPr>
          <p:cNvPr id="62" name="Google Shape;62;p9"/>
          <p:cNvSpPr txBox="1">
            <a:spLocks noGrp="1"/>
          </p:cNvSpPr>
          <p:nvPr>
            <p:ph type="body" idx="2"/>
          </p:nvPr>
        </p:nvSpPr>
        <p:spPr>
          <a:xfrm>
            <a:off x="457200" y="1631156"/>
            <a:ext cx="4040100" cy="2963475"/>
          </a:xfrm>
          <a:prstGeom prst="rect">
            <a:avLst/>
          </a:prstGeom>
          <a:noFill/>
          <a:ln>
            <a:noFill/>
          </a:ln>
        </p:spPr>
        <p:txBody>
          <a:bodyPr spcFirstLastPara="1">
            <a:noAutofit/>
          </a:bodyPr>
          <a:lstStyle>
            <a:lvl1pPr marL="342900" lvl="0" indent="-240030" algn="l" rtl="0">
              <a:spcBef>
                <a:spcPts val="360"/>
              </a:spcBef>
              <a:spcAft>
                <a:spcPts val="0"/>
              </a:spcAft>
              <a:buSzPts val="1440"/>
              <a:buChar char="■"/>
              <a:defRPr sz="1800"/>
            </a:lvl1pPr>
            <a:lvl2pPr marL="685800" lvl="1" indent="-223838" algn="l" rtl="0">
              <a:spcBef>
                <a:spcPts val="300"/>
              </a:spcBef>
              <a:spcAft>
                <a:spcPts val="0"/>
              </a:spcAft>
              <a:buSzPts val="1100"/>
              <a:buChar char="■"/>
              <a:defRPr sz="1500"/>
            </a:lvl2pPr>
            <a:lvl3pPr marL="1028700" lvl="2" indent="-214313" algn="l" rtl="0">
              <a:spcBef>
                <a:spcPts val="270"/>
              </a:spcBef>
              <a:spcAft>
                <a:spcPts val="0"/>
              </a:spcAft>
              <a:buSzPts val="900"/>
              <a:buChar char="■"/>
              <a:defRPr sz="1350"/>
            </a:lvl3pPr>
            <a:lvl4pPr marL="1371600" lvl="3" indent="-213360" algn="l" rtl="0">
              <a:spcBef>
                <a:spcPts val="240"/>
              </a:spcBef>
              <a:spcAft>
                <a:spcPts val="0"/>
              </a:spcAft>
              <a:buSzPts val="880"/>
              <a:buChar char="■"/>
              <a:defRPr sz="1200"/>
            </a:lvl4pPr>
            <a:lvl5pPr marL="1714500" lvl="4" indent="-209550" algn="l" rtl="0">
              <a:spcBef>
                <a:spcPts val="240"/>
              </a:spcBef>
              <a:spcAft>
                <a:spcPts val="0"/>
              </a:spcAft>
              <a:buSzPts val="800"/>
              <a:buChar char="■"/>
              <a:defRPr sz="1200"/>
            </a:lvl5pPr>
            <a:lvl6pPr marL="2057400" lvl="5" indent="-209550" algn="l" rtl="0">
              <a:spcBef>
                <a:spcPts val="240"/>
              </a:spcBef>
              <a:spcAft>
                <a:spcPts val="0"/>
              </a:spcAft>
              <a:buSzPts val="800"/>
              <a:buChar char="■"/>
              <a:defRPr sz="1200"/>
            </a:lvl6pPr>
            <a:lvl7pPr marL="2400300" lvl="6" indent="-209550" algn="l" rtl="0">
              <a:spcBef>
                <a:spcPts val="240"/>
              </a:spcBef>
              <a:spcAft>
                <a:spcPts val="0"/>
              </a:spcAft>
              <a:buSzPts val="800"/>
              <a:buChar char="■"/>
              <a:defRPr sz="1200"/>
            </a:lvl7pPr>
            <a:lvl8pPr marL="2743200" lvl="7" indent="-209550" algn="l" rtl="0">
              <a:spcBef>
                <a:spcPts val="240"/>
              </a:spcBef>
              <a:spcAft>
                <a:spcPts val="0"/>
              </a:spcAft>
              <a:buSzPts val="800"/>
              <a:buChar char="■"/>
              <a:defRPr sz="1200"/>
            </a:lvl8pPr>
            <a:lvl9pPr marL="3086100" lvl="8" indent="-209550" algn="l" rtl="0">
              <a:spcBef>
                <a:spcPts val="240"/>
              </a:spcBef>
              <a:spcAft>
                <a:spcPts val="0"/>
              </a:spcAft>
              <a:buSzPts val="800"/>
              <a:buChar char="■"/>
              <a:defRPr sz="1200"/>
            </a:lvl9pPr>
          </a:lstStyle>
          <a:p>
            <a:pPr lvl="0"/>
            <a:r>
              <a:rPr lang="en-US"/>
              <a:t>Click to edit Master text styles</a:t>
            </a:r>
          </a:p>
        </p:txBody>
      </p:sp>
      <p:sp>
        <p:nvSpPr>
          <p:cNvPr id="63" name="Google Shape;63;p9"/>
          <p:cNvSpPr txBox="1">
            <a:spLocks noGrp="1"/>
          </p:cNvSpPr>
          <p:nvPr>
            <p:ph type="body" idx="3"/>
          </p:nvPr>
        </p:nvSpPr>
        <p:spPr>
          <a:xfrm>
            <a:off x="4645025" y="1151335"/>
            <a:ext cx="4041900" cy="479925"/>
          </a:xfrm>
          <a:prstGeom prst="rect">
            <a:avLst/>
          </a:prstGeom>
          <a:noFill/>
          <a:ln>
            <a:noFill/>
          </a:ln>
        </p:spPr>
        <p:txBody>
          <a:bodyPr spcFirstLastPara="1" anchor="b">
            <a:noAutofit/>
          </a:bodyPr>
          <a:lstStyle>
            <a:lvl1pPr marL="342900" lvl="0" indent="-171450" algn="l" rtl="0">
              <a:spcBef>
                <a:spcPts val="360"/>
              </a:spcBef>
              <a:spcAft>
                <a:spcPts val="0"/>
              </a:spcAft>
              <a:buSzPts val="1440"/>
              <a:buNone/>
              <a:defRPr sz="1800" b="1"/>
            </a:lvl1pPr>
            <a:lvl2pPr marL="685800" lvl="1" indent="-171450" algn="l" rtl="0">
              <a:spcBef>
                <a:spcPts val="300"/>
              </a:spcBef>
              <a:spcAft>
                <a:spcPts val="0"/>
              </a:spcAft>
              <a:buSzPts val="1100"/>
              <a:buNone/>
              <a:defRPr sz="1500" b="1"/>
            </a:lvl2pPr>
            <a:lvl3pPr marL="1028700" lvl="2" indent="-171450" algn="l" rtl="0">
              <a:spcBef>
                <a:spcPts val="270"/>
              </a:spcBef>
              <a:spcAft>
                <a:spcPts val="0"/>
              </a:spcAft>
              <a:buSzPts val="900"/>
              <a:buNone/>
              <a:defRPr sz="1350" b="1"/>
            </a:lvl3pPr>
            <a:lvl4pPr marL="1371600" lvl="3" indent="-171450" algn="l" rtl="0">
              <a:spcBef>
                <a:spcPts val="240"/>
              </a:spcBef>
              <a:spcAft>
                <a:spcPts val="0"/>
              </a:spcAft>
              <a:buSzPts val="880"/>
              <a:buNone/>
              <a:defRPr sz="1200" b="1"/>
            </a:lvl4pPr>
            <a:lvl5pPr marL="1714500" lvl="4" indent="-171450" algn="l" rtl="0">
              <a:spcBef>
                <a:spcPts val="240"/>
              </a:spcBef>
              <a:spcAft>
                <a:spcPts val="0"/>
              </a:spcAft>
              <a:buSzPts val="800"/>
              <a:buNone/>
              <a:defRPr sz="1200" b="1"/>
            </a:lvl5pPr>
            <a:lvl6pPr marL="2057400" lvl="5" indent="-171450" algn="l" rtl="0">
              <a:spcBef>
                <a:spcPts val="240"/>
              </a:spcBef>
              <a:spcAft>
                <a:spcPts val="0"/>
              </a:spcAft>
              <a:buSzPts val="800"/>
              <a:buNone/>
              <a:defRPr sz="1200" b="1"/>
            </a:lvl6pPr>
            <a:lvl7pPr marL="2400300" lvl="6" indent="-171450" algn="l" rtl="0">
              <a:spcBef>
                <a:spcPts val="240"/>
              </a:spcBef>
              <a:spcAft>
                <a:spcPts val="0"/>
              </a:spcAft>
              <a:buSzPts val="800"/>
              <a:buNone/>
              <a:defRPr sz="1200" b="1"/>
            </a:lvl7pPr>
            <a:lvl8pPr marL="2743200" lvl="7" indent="-171450" algn="l" rtl="0">
              <a:spcBef>
                <a:spcPts val="240"/>
              </a:spcBef>
              <a:spcAft>
                <a:spcPts val="0"/>
              </a:spcAft>
              <a:buSzPts val="800"/>
              <a:buNone/>
              <a:defRPr sz="1200" b="1"/>
            </a:lvl8pPr>
            <a:lvl9pPr marL="3086100" lvl="8" indent="-171450" algn="l" rtl="0">
              <a:spcBef>
                <a:spcPts val="240"/>
              </a:spcBef>
              <a:spcAft>
                <a:spcPts val="0"/>
              </a:spcAft>
              <a:buSzPts val="800"/>
              <a:buNone/>
              <a:defRPr sz="1200" b="1"/>
            </a:lvl9pPr>
          </a:lstStyle>
          <a:p>
            <a:pPr lvl="0"/>
            <a:r>
              <a:rPr lang="en-US"/>
              <a:t>Click to edit Master text styles</a:t>
            </a:r>
          </a:p>
        </p:txBody>
      </p:sp>
      <p:sp>
        <p:nvSpPr>
          <p:cNvPr id="64" name="Google Shape;64;p9"/>
          <p:cNvSpPr txBox="1">
            <a:spLocks noGrp="1"/>
          </p:cNvSpPr>
          <p:nvPr>
            <p:ph type="body" idx="4"/>
          </p:nvPr>
        </p:nvSpPr>
        <p:spPr>
          <a:xfrm>
            <a:off x="4645025" y="1631156"/>
            <a:ext cx="4041900" cy="2963475"/>
          </a:xfrm>
          <a:prstGeom prst="rect">
            <a:avLst/>
          </a:prstGeom>
          <a:noFill/>
          <a:ln>
            <a:noFill/>
          </a:ln>
        </p:spPr>
        <p:txBody>
          <a:bodyPr spcFirstLastPara="1">
            <a:noAutofit/>
          </a:bodyPr>
          <a:lstStyle>
            <a:lvl1pPr marL="342900" lvl="0" indent="-240030" algn="l" rtl="0">
              <a:spcBef>
                <a:spcPts val="360"/>
              </a:spcBef>
              <a:spcAft>
                <a:spcPts val="0"/>
              </a:spcAft>
              <a:buSzPts val="1440"/>
              <a:buChar char="■"/>
              <a:defRPr sz="1800"/>
            </a:lvl1pPr>
            <a:lvl2pPr marL="685800" lvl="1" indent="-223838" algn="l" rtl="0">
              <a:spcBef>
                <a:spcPts val="300"/>
              </a:spcBef>
              <a:spcAft>
                <a:spcPts val="0"/>
              </a:spcAft>
              <a:buSzPts val="1100"/>
              <a:buChar char="■"/>
              <a:defRPr sz="1500"/>
            </a:lvl2pPr>
            <a:lvl3pPr marL="1028700" lvl="2" indent="-214313" algn="l" rtl="0">
              <a:spcBef>
                <a:spcPts val="270"/>
              </a:spcBef>
              <a:spcAft>
                <a:spcPts val="0"/>
              </a:spcAft>
              <a:buSzPts val="900"/>
              <a:buChar char="■"/>
              <a:defRPr sz="1350"/>
            </a:lvl3pPr>
            <a:lvl4pPr marL="1371600" lvl="3" indent="-213360" algn="l" rtl="0">
              <a:spcBef>
                <a:spcPts val="240"/>
              </a:spcBef>
              <a:spcAft>
                <a:spcPts val="0"/>
              </a:spcAft>
              <a:buSzPts val="880"/>
              <a:buChar char="■"/>
              <a:defRPr sz="1200"/>
            </a:lvl4pPr>
            <a:lvl5pPr marL="1714500" lvl="4" indent="-209550" algn="l" rtl="0">
              <a:spcBef>
                <a:spcPts val="240"/>
              </a:spcBef>
              <a:spcAft>
                <a:spcPts val="0"/>
              </a:spcAft>
              <a:buSzPts val="800"/>
              <a:buChar char="■"/>
              <a:defRPr sz="1200"/>
            </a:lvl5pPr>
            <a:lvl6pPr marL="2057400" lvl="5" indent="-209550" algn="l" rtl="0">
              <a:spcBef>
                <a:spcPts val="240"/>
              </a:spcBef>
              <a:spcAft>
                <a:spcPts val="0"/>
              </a:spcAft>
              <a:buSzPts val="800"/>
              <a:buChar char="■"/>
              <a:defRPr sz="1200"/>
            </a:lvl6pPr>
            <a:lvl7pPr marL="2400300" lvl="6" indent="-209550" algn="l" rtl="0">
              <a:spcBef>
                <a:spcPts val="240"/>
              </a:spcBef>
              <a:spcAft>
                <a:spcPts val="0"/>
              </a:spcAft>
              <a:buSzPts val="800"/>
              <a:buChar char="■"/>
              <a:defRPr sz="1200"/>
            </a:lvl7pPr>
            <a:lvl8pPr marL="2743200" lvl="7" indent="-209550" algn="l" rtl="0">
              <a:spcBef>
                <a:spcPts val="240"/>
              </a:spcBef>
              <a:spcAft>
                <a:spcPts val="0"/>
              </a:spcAft>
              <a:buSzPts val="800"/>
              <a:buChar char="■"/>
              <a:defRPr sz="1200"/>
            </a:lvl8pPr>
            <a:lvl9pPr marL="3086100" lvl="8" indent="-209550" algn="l" rtl="0">
              <a:spcBef>
                <a:spcPts val="240"/>
              </a:spcBef>
              <a:spcAft>
                <a:spcPts val="0"/>
              </a:spcAft>
              <a:buSzPts val="800"/>
              <a:buChar char="■"/>
              <a:defRPr sz="1200"/>
            </a:lvl9pPr>
          </a:lstStyle>
          <a:p>
            <a:pPr lvl="0"/>
            <a:r>
              <a:rPr lang="en-US"/>
              <a:t>Click to edit Master text styles</a:t>
            </a:r>
          </a:p>
        </p:txBody>
      </p:sp>
      <p:sp>
        <p:nvSpPr>
          <p:cNvPr id="7" name="Google Shape;15;p1"/>
          <p:cNvSpPr txBox="1">
            <a:spLocks noGrp="1" noChangeArrowheads="1"/>
          </p:cNvSpPr>
          <p:nvPr>
            <p:ph type="dt" idx="11"/>
          </p:nvPr>
        </p:nvSpPr>
        <p:spPr>
          <a:ln/>
        </p:spPr>
        <p:txBody>
          <a:bodyPr/>
          <a:lstStyle>
            <a:lvl1pPr>
              <a:defRPr/>
            </a:lvl1pPr>
          </a:lstStyle>
          <a:p>
            <a:pPr>
              <a:defRPr/>
            </a:pPr>
            <a:endParaRPr lang="en-US" altLang="en-US"/>
          </a:p>
        </p:txBody>
      </p:sp>
      <p:sp>
        <p:nvSpPr>
          <p:cNvPr id="8" name="Google Shape;16;p1"/>
          <p:cNvSpPr txBox="1">
            <a:spLocks noGrp="1" noChangeArrowheads="1"/>
          </p:cNvSpPr>
          <p:nvPr>
            <p:ph type="ftr" idx="12"/>
          </p:nvPr>
        </p:nvSpPr>
        <p:spPr>
          <a:ln/>
        </p:spPr>
        <p:txBody>
          <a:bodyPr/>
          <a:lstStyle>
            <a:lvl1pPr>
              <a:defRPr/>
            </a:lvl1pPr>
          </a:lstStyle>
          <a:p>
            <a:pPr>
              <a:defRPr/>
            </a:pPr>
            <a:endParaRPr lang="en-US" altLang="en-US"/>
          </a:p>
        </p:txBody>
      </p:sp>
      <p:sp>
        <p:nvSpPr>
          <p:cNvPr id="9" name="Google Shape;17;p1"/>
          <p:cNvSpPr txBox="1">
            <a:spLocks noGrp="1" noChangeArrowheads="1"/>
          </p:cNvSpPr>
          <p:nvPr>
            <p:ph type="sldNum" idx="13"/>
          </p:nvPr>
        </p:nvSpPr>
        <p:spPr>
          <a:ln/>
        </p:spPr>
        <p:txBody>
          <a:bodyPr/>
          <a:lstStyle>
            <a:lvl1pPr>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4101168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1150937" y="160734"/>
            <a:ext cx="7793100" cy="1096650"/>
          </a:xfrm>
          <a:prstGeom prst="rect">
            <a:avLst/>
          </a:prstGeom>
          <a:noFill/>
          <a:ln>
            <a:noFill/>
          </a:ln>
        </p:spPr>
        <p:txBody>
          <a:bodyPr spcFirstLastPara="1">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Click to edit Master title style</a:t>
            </a:r>
            <a:endParaRPr/>
          </a:p>
        </p:txBody>
      </p:sp>
      <p:sp>
        <p:nvSpPr>
          <p:cNvPr id="70" name="Google Shape;70;p10"/>
          <p:cNvSpPr txBox="1">
            <a:spLocks noGrp="1"/>
          </p:cNvSpPr>
          <p:nvPr>
            <p:ph type="body" idx="1"/>
          </p:nvPr>
        </p:nvSpPr>
        <p:spPr>
          <a:xfrm>
            <a:off x="1182688" y="1513285"/>
            <a:ext cx="3810000" cy="3086100"/>
          </a:xfrm>
          <a:prstGeom prst="rect">
            <a:avLst/>
          </a:prstGeom>
          <a:noFill/>
          <a:ln>
            <a:noFill/>
          </a:ln>
        </p:spPr>
        <p:txBody>
          <a:bodyPr spcFirstLastPara="1">
            <a:noAutofit/>
          </a:bodyPr>
          <a:lstStyle>
            <a:lvl1pPr marL="342900" lvl="0" indent="-251460" algn="l" rtl="0">
              <a:spcBef>
                <a:spcPts val="420"/>
              </a:spcBef>
              <a:spcAft>
                <a:spcPts val="0"/>
              </a:spcAft>
              <a:buSzPts val="1680"/>
              <a:buChar char="■"/>
              <a:defRPr sz="2100"/>
            </a:lvl1pPr>
            <a:lvl2pPr marL="685800" lvl="1" indent="-234314" algn="l" rtl="0">
              <a:spcBef>
                <a:spcPts val="360"/>
              </a:spcBef>
              <a:spcAft>
                <a:spcPts val="0"/>
              </a:spcAft>
              <a:buSzPts val="1320"/>
              <a:buChar char="■"/>
              <a:defRPr sz="1800"/>
            </a:lvl2pPr>
            <a:lvl3pPr marL="1028700" lvl="2" indent="-219075" algn="l" rtl="0">
              <a:spcBef>
                <a:spcPts val="300"/>
              </a:spcBef>
              <a:spcAft>
                <a:spcPts val="0"/>
              </a:spcAft>
              <a:buSzPts val="1000"/>
              <a:buChar char="■"/>
              <a:defRPr sz="1500"/>
            </a:lvl3pPr>
            <a:lvl4pPr marL="1371600" lvl="3" indent="-218598" algn="l" rtl="0">
              <a:spcBef>
                <a:spcPts val="270"/>
              </a:spcBef>
              <a:spcAft>
                <a:spcPts val="0"/>
              </a:spcAft>
              <a:buSzPts val="990"/>
              <a:buChar char="■"/>
              <a:defRPr sz="1350"/>
            </a:lvl4pPr>
            <a:lvl5pPr marL="1714500" lvl="4" indent="-214313" algn="l" rtl="0">
              <a:spcBef>
                <a:spcPts val="270"/>
              </a:spcBef>
              <a:spcAft>
                <a:spcPts val="0"/>
              </a:spcAft>
              <a:buSzPts val="900"/>
              <a:buChar char="■"/>
              <a:defRPr sz="1350"/>
            </a:lvl5pPr>
            <a:lvl6pPr marL="2057400" lvl="5" indent="-214313" algn="l" rtl="0">
              <a:spcBef>
                <a:spcPts val="270"/>
              </a:spcBef>
              <a:spcAft>
                <a:spcPts val="0"/>
              </a:spcAft>
              <a:buSzPts val="900"/>
              <a:buChar char="■"/>
              <a:defRPr sz="1350"/>
            </a:lvl6pPr>
            <a:lvl7pPr marL="2400300" lvl="6" indent="-214313" algn="l" rtl="0">
              <a:spcBef>
                <a:spcPts val="270"/>
              </a:spcBef>
              <a:spcAft>
                <a:spcPts val="0"/>
              </a:spcAft>
              <a:buSzPts val="900"/>
              <a:buChar char="■"/>
              <a:defRPr sz="1350"/>
            </a:lvl7pPr>
            <a:lvl8pPr marL="2743200" lvl="7" indent="-214313" algn="l" rtl="0">
              <a:spcBef>
                <a:spcPts val="270"/>
              </a:spcBef>
              <a:spcAft>
                <a:spcPts val="0"/>
              </a:spcAft>
              <a:buSzPts val="900"/>
              <a:buChar char="■"/>
              <a:defRPr sz="1350"/>
            </a:lvl8pPr>
            <a:lvl9pPr marL="3086100" lvl="8" indent="-214313" algn="l" rtl="0">
              <a:spcBef>
                <a:spcPts val="270"/>
              </a:spcBef>
              <a:spcAft>
                <a:spcPts val="0"/>
              </a:spcAft>
              <a:buSzPts val="900"/>
              <a:buChar char="■"/>
              <a:defRPr sz="1350"/>
            </a:lvl9pPr>
          </a:lstStyle>
          <a:p>
            <a:pPr lvl="0"/>
            <a:r>
              <a:rPr lang="en-US"/>
              <a:t>Click to edit Master text styles</a:t>
            </a:r>
          </a:p>
        </p:txBody>
      </p:sp>
      <p:sp>
        <p:nvSpPr>
          <p:cNvPr id="71" name="Google Shape;71;p10"/>
          <p:cNvSpPr txBox="1">
            <a:spLocks noGrp="1"/>
          </p:cNvSpPr>
          <p:nvPr>
            <p:ph type="body" idx="2"/>
          </p:nvPr>
        </p:nvSpPr>
        <p:spPr>
          <a:xfrm>
            <a:off x="5145088" y="1513285"/>
            <a:ext cx="3810000" cy="3086100"/>
          </a:xfrm>
          <a:prstGeom prst="rect">
            <a:avLst/>
          </a:prstGeom>
          <a:noFill/>
          <a:ln>
            <a:noFill/>
          </a:ln>
        </p:spPr>
        <p:txBody>
          <a:bodyPr spcFirstLastPara="1">
            <a:noAutofit/>
          </a:bodyPr>
          <a:lstStyle>
            <a:lvl1pPr marL="342900" lvl="0" indent="-251460" algn="l" rtl="0">
              <a:spcBef>
                <a:spcPts val="420"/>
              </a:spcBef>
              <a:spcAft>
                <a:spcPts val="0"/>
              </a:spcAft>
              <a:buSzPts val="1680"/>
              <a:buChar char="■"/>
              <a:defRPr sz="2100"/>
            </a:lvl1pPr>
            <a:lvl2pPr marL="685800" lvl="1" indent="-234314" algn="l" rtl="0">
              <a:spcBef>
                <a:spcPts val="360"/>
              </a:spcBef>
              <a:spcAft>
                <a:spcPts val="0"/>
              </a:spcAft>
              <a:buSzPts val="1320"/>
              <a:buChar char="■"/>
              <a:defRPr sz="1800"/>
            </a:lvl2pPr>
            <a:lvl3pPr marL="1028700" lvl="2" indent="-219075" algn="l" rtl="0">
              <a:spcBef>
                <a:spcPts val="300"/>
              </a:spcBef>
              <a:spcAft>
                <a:spcPts val="0"/>
              </a:spcAft>
              <a:buSzPts val="1000"/>
              <a:buChar char="■"/>
              <a:defRPr sz="1500"/>
            </a:lvl3pPr>
            <a:lvl4pPr marL="1371600" lvl="3" indent="-218598" algn="l" rtl="0">
              <a:spcBef>
                <a:spcPts val="270"/>
              </a:spcBef>
              <a:spcAft>
                <a:spcPts val="0"/>
              </a:spcAft>
              <a:buSzPts val="990"/>
              <a:buChar char="■"/>
              <a:defRPr sz="1350"/>
            </a:lvl4pPr>
            <a:lvl5pPr marL="1714500" lvl="4" indent="-214313" algn="l" rtl="0">
              <a:spcBef>
                <a:spcPts val="270"/>
              </a:spcBef>
              <a:spcAft>
                <a:spcPts val="0"/>
              </a:spcAft>
              <a:buSzPts val="900"/>
              <a:buChar char="■"/>
              <a:defRPr sz="1350"/>
            </a:lvl5pPr>
            <a:lvl6pPr marL="2057400" lvl="5" indent="-214313" algn="l" rtl="0">
              <a:spcBef>
                <a:spcPts val="270"/>
              </a:spcBef>
              <a:spcAft>
                <a:spcPts val="0"/>
              </a:spcAft>
              <a:buSzPts val="900"/>
              <a:buChar char="■"/>
              <a:defRPr sz="1350"/>
            </a:lvl6pPr>
            <a:lvl7pPr marL="2400300" lvl="6" indent="-214313" algn="l" rtl="0">
              <a:spcBef>
                <a:spcPts val="270"/>
              </a:spcBef>
              <a:spcAft>
                <a:spcPts val="0"/>
              </a:spcAft>
              <a:buSzPts val="900"/>
              <a:buChar char="■"/>
              <a:defRPr sz="1350"/>
            </a:lvl7pPr>
            <a:lvl8pPr marL="2743200" lvl="7" indent="-214313" algn="l" rtl="0">
              <a:spcBef>
                <a:spcPts val="270"/>
              </a:spcBef>
              <a:spcAft>
                <a:spcPts val="0"/>
              </a:spcAft>
              <a:buSzPts val="900"/>
              <a:buChar char="■"/>
              <a:defRPr sz="1350"/>
            </a:lvl8pPr>
            <a:lvl9pPr marL="3086100" lvl="8" indent="-214313" algn="l" rtl="0">
              <a:spcBef>
                <a:spcPts val="270"/>
              </a:spcBef>
              <a:spcAft>
                <a:spcPts val="0"/>
              </a:spcAft>
              <a:buSzPts val="900"/>
              <a:buChar char="■"/>
              <a:defRPr sz="1350"/>
            </a:lvl9pPr>
          </a:lstStyle>
          <a:p>
            <a:pPr lvl="0"/>
            <a:r>
              <a:rPr lang="en-US"/>
              <a:t>Click to edit Master text styles</a:t>
            </a:r>
          </a:p>
        </p:txBody>
      </p:sp>
      <p:sp>
        <p:nvSpPr>
          <p:cNvPr id="5" name="Google Shape;15;p1"/>
          <p:cNvSpPr txBox="1">
            <a:spLocks noGrp="1" noChangeArrowheads="1"/>
          </p:cNvSpPr>
          <p:nvPr>
            <p:ph type="dt" idx="11"/>
          </p:nvPr>
        </p:nvSpPr>
        <p:spPr>
          <a:ln/>
        </p:spPr>
        <p:txBody>
          <a:bodyPr/>
          <a:lstStyle>
            <a:lvl1pPr>
              <a:defRPr/>
            </a:lvl1pPr>
          </a:lstStyle>
          <a:p>
            <a:pPr>
              <a:defRPr/>
            </a:pPr>
            <a:endParaRPr lang="en-US" altLang="en-US"/>
          </a:p>
        </p:txBody>
      </p:sp>
      <p:sp>
        <p:nvSpPr>
          <p:cNvPr id="6" name="Google Shape;16;p1"/>
          <p:cNvSpPr txBox="1">
            <a:spLocks noGrp="1" noChangeArrowheads="1"/>
          </p:cNvSpPr>
          <p:nvPr>
            <p:ph type="ftr" idx="12"/>
          </p:nvPr>
        </p:nvSpPr>
        <p:spPr>
          <a:ln/>
        </p:spPr>
        <p:txBody>
          <a:bodyPr/>
          <a:lstStyle>
            <a:lvl1pPr>
              <a:defRPr/>
            </a:lvl1pPr>
          </a:lstStyle>
          <a:p>
            <a:pPr>
              <a:defRPr/>
            </a:pPr>
            <a:endParaRPr lang="en-US" altLang="en-US"/>
          </a:p>
        </p:txBody>
      </p:sp>
      <p:sp>
        <p:nvSpPr>
          <p:cNvPr id="7" name="Google Shape;17;p1"/>
          <p:cNvSpPr txBox="1">
            <a:spLocks noGrp="1" noChangeArrowheads="1"/>
          </p:cNvSpPr>
          <p:nvPr>
            <p:ph type="sldNum" idx="13"/>
          </p:nvPr>
        </p:nvSpPr>
        <p:spPr>
          <a:ln/>
        </p:spPr>
        <p:txBody>
          <a:bodyPr/>
          <a:lstStyle>
            <a:lvl1pPr>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81512919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722313" y="3305175"/>
            <a:ext cx="7772400" cy="1021500"/>
          </a:xfrm>
          <a:prstGeom prst="rect">
            <a:avLst/>
          </a:prstGeom>
          <a:noFill/>
          <a:ln>
            <a:noFill/>
          </a:ln>
        </p:spPr>
        <p:txBody>
          <a:bodyPr spcFirstLastPara="1" anchor="t">
            <a:noAutofit/>
          </a:bodyPr>
          <a:lstStyle>
            <a:lvl1pPr lvl="0" algn="l" rtl="0">
              <a:spcBef>
                <a:spcPts val="0"/>
              </a:spcBef>
              <a:spcAft>
                <a:spcPts val="0"/>
              </a:spcAft>
              <a:buSzPts val="1400"/>
              <a:buNone/>
              <a:defRPr sz="3000" b="1"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Click to edit Master title style</a:t>
            </a:r>
            <a:endParaRPr/>
          </a:p>
        </p:txBody>
      </p:sp>
      <p:sp>
        <p:nvSpPr>
          <p:cNvPr id="77" name="Google Shape;77;p11"/>
          <p:cNvSpPr txBox="1">
            <a:spLocks noGrp="1"/>
          </p:cNvSpPr>
          <p:nvPr>
            <p:ph type="body" idx="1"/>
          </p:nvPr>
        </p:nvSpPr>
        <p:spPr>
          <a:xfrm>
            <a:off x="722313" y="2180035"/>
            <a:ext cx="7772400" cy="1125225"/>
          </a:xfrm>
          <a:prstGeom prst="rect">
            <a:avLst/>
          </a:prstGeom>
          <a:noFill/>
          <a:ln>
            <a:noFill/>
          </a:ln>
        </p:spPr>
        <p:txBody>
          <a:bodyPr spcFirstLastPara="1" anchor="b">
            <a:noAutofit/>
          </a:bodyPr>
          <a:lstStyle>
            <a:lvl1pPr marL="342900" lvl="0" indent="-171450" algn="l" rtl="0">
              <a:spcBef>
                <a:spcPts val="300"/>
              </a:spcBef>
              <a:spcAft>
                <a:spcPts val="0"/>
              </a:spcAft>
              <a:buSzPts val="1200"/>
              <a:buNone/>
              <a:defRPr sz="1500"/>
            </a:lvl1pPr>
            <a:lvl2pPr marL="685800" lvl="1" indent="-171450" algn="l" rtl="0">
              <a:spcBef>
                <a:spcPts val="270"/>
              </a:spcBef>
              <a:spcAft>
                <a:spcPts val="0"/>
              </a:spcAft>
              <a:buSzPts val="990"/>
              <a:buNone/>
              <a:defRPr sz="1350"/>
            </a:lvl2pPr>
            <a:lvl3pPr marL="1028700" lvl="2" indent="-171450" algn="l" rtl="0">
              <a:spcBef>
                <a:spcPts val="240"/>
              </a:spcBef>
              <a:spcAft>
                <a:spcPts val="0"/>
              </a:spcAft>
              <a:buSzPts val="800"/>
              <a:buNone/>
              <a:defRPr sz="1200"/>
            </a:lvl3pPr>
            <a:lvl4pPr marL="1371600" lvl="3" indent="-171450" algn="l" rtl="0">
              <a:spcBef>
                <a:spcPts val="210"/>
              </a:spcBef>
              <a:spcAft>
                <a:spcPts val="0"/>
              </a:spcAft>
              <a:buSzPts val="770"/>
              <a:buNone/>
              <a:defRPr sz="1050"/>
            </a:lvl4pPr>
            <a:lvl5pPr marL="1714500" lvl="4" indent="-171450" algn="l" rtl="0">
              <a:spcBef>
                <a:spcPts val="210"/>
              </a:spcBef>
              <a:spcAft>
                <a:spcPts val="0"/>
              </a:spcAft>
              <a:buSzPts val="700"/>
              <a:buNone/>
              <a:defRPr sz="1050"/>
            </a:lvl5pPr>
            <a:lvl6pPr marL="2057400" lvl="5" indent="-171450" algn="l" rtl="0">
              <a:spcBef>
                <a:spcPts val="210"/>
              </a:spcBef>
              <a:spcAft>
                <a:spcPts val="0"/>
              </a:spcAft>
              <a:buSzPts val="700"/>
              <a:buNone/>
              <a:defRPr sz="1050"/>
            </a:lvl6pPr>
            <a:lvl7pPr marL="2400300" lvl="6" indent="-171450" algn="l" rtl="0">
              <a:spcBef>
                <a:spcPts val="210"/>
              </a:spcBef>
              <a:spcAft>
                <a:spcPts val="0"/>
              </a:spcAft>
              <a:buSzPts val="700"/>
              <a:buNone/>
              <a:defRPr sz="1050"/>
            </a:lvl7pPr>
            <a:lvl8pPr marL="2743200" lvl="7" indent="-171450" algn="l" rtl="0">
              <a:spcBef>
                <a:spcPts val="210"/>
              </a:spcBef>
              <a:spcAft>
                <a:spcPts val="0"/>
              </a:spcAft>
              <a:buSzPts val="700"/>
              <a:buNone/>
              <a:defRPr sz="1050"/>
            </a:lvl8pPr>
            <a:lvl9pPr marL="3086100" lvl="8" indent="-171450" algn="l" rtl="0">
              <a:spcBef>
                <a:spcPts val="210"/>
              </a:spcBef>
              <a:spcAft>
                <a:spcPts val="0"/>
              </a:spcAft>
              <a:buSzPts val="700"/>
              <a:buNone/>
              <a:defRPr sz="1050"/>
            </a:lvl9pPr>
          </a:lstStyle>
          <a:p>
            <a:pPr lvl="0"/>
            <a:r>
              <a:rPr lang="en-US"/>
              <a:t>Click to edit Master text styles</a:t>
            </a:r>
          </a:p>
        </p:txBody>
      </p:sp>
      <p:sp>
        <p:nvSpPr>
          <p:cNvPr id="4" name="Google Shape;15;p1"/>
          <p:cNvSpPr txBox="1">
            <a:spLocks noGrp="1" noChangeArrowheads="1"/>
          </p:cNvSpPr>
          <p:nvPr>
            <p:ph type="dt" idx="11"/>
          </p:nvPr>
        </p:nvSpPr>
        <p:spPr>
          <a:ln/>
        </p:spPr>
        <p:txBody>
          <a:bodyPr/>
          <a:lstStyle>
            <a:lvl1pPr>
              <a:defRPr/>
            </a:lvl1pPr>
          </a:lstStyle>
          <a:p>
            <a:pPr>
              <a:defRPr/>
            </a:pPr>
            <a:endParaRPr lang="en-US" altLang="en-US"/>
          </a:p>
        </p:txBody>
      </p:sp>
      <p:sp>
        <p:nvSpPr>
          <p:cNvPr id="5" name="Google Shape;16;p1"/>
          <p:cNvSpPr txBox="1">
            <a:spLocks noGrp="1" noChangeArrowheads="1"/>
          </p:cNvSpPr>
          <p:nvPr>
            <p:ph type="ftr" idx="12"/>
          </p:nvPr>
        </p:nvSpPr>
        <p:spPr>
          <a:ln/>
        </p:spPr>
        <p:txBody>
          <a:bodyPr/>
          <a:lstStyle>
            <a:lvl1pPr>
              <a:defRPr/>
            </a:lvl1pPr>
          </a:lstStyle>
          <a:p>
            <a:pPr>
              <a:defRPr/>
            </a:pPr>
            <a:endParaRPr lang="en-US" altLang="en-US"/>
          </a:p>
        </p:txBody>
      </p:sp>
      <p:sp>
        <p:nvSpPr>
          <p:cNvPr id="6" name="Google Shape;17;p1"/>
          <p:cNvSpPr txBox="1">
            <a:spLocks noGrp="1" noChangeArrowheads="1"/>
          </p:cNvSpPr>
          <p:nvPr>
            <p:ph type="sldNum" idx="13"/>
          </p:nvPr>
        </p:nvSpPr>
        <p:spPr>
          <a:ln/>
        </p:spPr>
        <p:txBody>
          <a:bodyPr/>
          <a:lstStyle>
            <a:lvl1pPr>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7433945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233070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Google Shape;6;p1"/>
          <p:cNvSpPr txBox="1">
            <a:spLocks noChangeArrowheads="1"/>
          </p:cNvSpPr>
          <p:nvPr/>
        </p:nvSpPr>
        <p:spPr bwMode="auto">
          <a:xfrm>
            <a:off x="417513" y="823913"/>
            <a:ext cx="438150" cy="355997"/>
          </a:xfrm>
          <a:prstGeom prst="rect">
            <a:avLst/>
          </a:prstGeom>
          <a:solidFill>
            <a:schemeClr val="accent2"/>
          </a:solidFill>
          <a:ln>
            <a:noFill/>
          </a:ln>
        </p:spPr>
        <p:txBody>
          <a:bodyPr lIns="68569" tIns="34275" rIns="68569"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1027" name="Google Shape;7;p1"/>
          <p:cNvSpPr txBox="1">
            <a:spLocks noChangeArrowheads="1"/>
          </p:cNvSpPr>
          <p:nvPr/>
        </p:nvSpPr>
        <p:spPr bwMode="auto">
          <a:xfrm>
            <a:off x="800101" y="823913"/>
            <a:ext cx="328613" cy="355997"/>
          </a:xfrm>
          <a:prstGeom prst="rect">
            <a:avLst/>
          </a:prstGeom>
          <a:gradFill rotWithShape="0">
            <a:gsLst>
              <a:gs pos="0">
                <a:schemeClr val="accent2"/>
              </a:gs>
              <a:gs pos="100000">
                <a:schemeClr val="bg1"/>
              </a:gs>
            </a:gsLst>
            <a:lin ang="0"/>
          </a:gradFill>
          <a:ln>
            <a:noFill/>
          </a:ln>
        </p:spPr>
        <p:txBody>
          <a:bodyPr lIns="68569" tIns="34275" rIns="68569"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1028" name="Google Shape;8;p1"/>
          <p:cNvSpPr txBox="1">
            <a:spLocks noChangeArrowheads="1"/>
          </p:cNvSpPr>
          <p:nvPr/>
        </p:nvSpPr>
        <p:spPr bwMode="auto">
          <a:xfrm>
            <a:off x="541339" y="1140619"/>
            <a:ext cx="422275" cy="355997"/>
          </a:xfrm>
          <a:prstGeom prst="rect">
            <a:avLst/>
          </a:prstGeom>
          <a:solidFill>
            <a:schemeClr val="folHlink"/>
          </a:solidFill>
          <a:ln>
            <a:noFill/>
          </a:ln>
        </p:spPr>
        <p:txBody>
          <a:bodyPr lIns="68569" tIns="34275" rIns="68569"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1029" name="Google Shape;9;p1"/>
          <p:cNvSpPr txBox="1">
            <a:spLocks noChangeArrowheads="1"/>
          </p:cNvSpPr>
          <p:nvPr/>
        </p:nvSpPr>
        <p:spPr bwMode="auto">
          <a:xfrm>
            <a:off x="911225" y="1140619"/>
            <a:ext cx="368300" cy="355997"/>
          </a:xfrm>
          <a:prstGeom prst="rect">
            <a:avLst/>
          </a:prstGeom>
          <a:gradFill rotWithShape="0">
            <a:gsLst>
              <a:gs pos="0">
                <a:schemeClr val="folHlink"/>
              </a:gs>
              <a:gs pos="100000">
                <a:schemeClr val="bg1"/>
              </a:gs>
            </a:gsLst>
            <a:lin ang="0"/>
          </a:gradFill>
          <a:ln>
            <a:noFill/>
          </a:ln>
        </p:spPr>
        <p:txBody>
          <a:bodyPr lIns="68569" tIns="34275" rIns="68569"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1030" name="Google Shape;10;p1"/>
          <p:cNvSpPr txBox="1">
            <a:spLocks noChangeArrowheads="1"/>
          </p:cNvSpPr>
          <p:nvPr/>
        </p:nvSpPr>
        <p:spPr bwMode="auto">
          <a:xfrm>
            <a:off x="127000" y="1085851"/>
            <a:ext cx="560388" cy="316706"/>
          </a:xfrm>
          <a:prstGeom prst="rect">
            <a:avLst/>
          </a:prstGeom>
          <a:gradFill rotWithShape="0">
            <a:gsLst>
              <a:gs pos="0">
                <a:schemeClr val="bg1"/>
              </a:gs>
              <a:gs pos="100000">
                <a:schemeClr val="hlink"/>
              </a:gs>
            </a:gsLst>
            <a:lin ang="18900000"/>
          </a:gradFill>
          <a:ln>
            <a:noFill/>
          </a:ln>
        </p:spPr>
        <p:txBody>
          <a:bodyPr lIns="68569" tIns="34275" rIns="68569"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1031" name="Google Shape;11;p1"/>
          <p:cNvSpPr txBox="1">
            <a:spLocks noChangeArrowheads="1"/>
          </p:cNvSpPr>
          <p:nvPr/>
        </p:nvSpPr>
        <p:spPr bwMode="auto">
          <a:xfrm>
            <a:off x="762000" y="742950"/>
            <a:ext cx="31750" cy="789385"/>
          </a:xfrm>
          <a:prstGeom prst="rect">
            <a:avLst/>
          </a:prstGeom>
          <a:solidFill>
            <a:schemeClr val="tx2"/>
          </a:solidFill>
          <a:ln>
            <a:noFill/>
          </a:ln>
        </p:spPr>
        <p:txBody>
          <a:bodyPr lIns="68569" tIns="34275" rIns="68569"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1032" name="Google Shape;12;p1"/>
          <p:cNvSpPr txBox="1">
            <a:spLocks noChangeArrowheads="1"/>
          </p:cNvSpPr>
          <p:nvPr/>
        </p:nvSpPr>
        <p:spPr bwMode="auto">
          <a:xfrm>
            <a:off x="442914" y="1335881"/>
            <a:ext cx="8226425" cy="23813"/>
          </a:xfrm>
          <a:prstGeom prst="rect">
            <a:avLst/>
          </a:prstGeom>
          <a:gradFill rotWithShape="0">
            <a:gsLst>
              <a:gs pos="0">
                <a:schemeClr val="tx2"/>
              </a:gs>
              <a:gs pos="100000">
                <a:schemeClr val="bg1"/>
              </a:gs>
            </a:gsLst>
            <a:lin ang="0"/>
          </a:gradFill>
          <a:ln>
            <a:noFill/>
          </a:ln>
        </p:spPr>
        <p:txBody>
          <a:bodyPr lIns="68569" tIns="34275" rIns="68569" bIns="3427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1033" name="Google Shape;13;p1"/>
          <p:cNvSpPr txBox="1">
            <a:spLocks noGrp="1" noChangeArrowheads="1"/>
          </p:cNvSpPr>
          <p:nvPr>
            <p:ph type="title"/>
          </p:nvPr>
        </p:nvSpPr>
        <p:spPr bwMode="auto">
          <a:xfrm>
            <a:off x="1150939" y="160735"/>
            <a:ext cx="7793037" cy="1096565"/>
          </a:xfrm>
          <a:prstGeom prst="rect">
            <a:avLst/>
          </a:prstGeom>
          <a:noFill/>
          <a:ln w="9525">
            <a:noFill/>
            <a:miter lim="800000"/>
            <a:headEnd/>
            <a:tailEnd/>
          </a:ln>
        </p:spPr>
        <p:txBody>
          <a:bodyPr vert="horz" wrap="square" lIns="91425" tIns="45700" rIns="91425" bIns="45700" numCol="1" anchor="b" anchorCtr="0" compatLnSpc="1">
            <a:prstTxWarp prst="textNoShape">
              <a:avLst/>
            </a:prstTxWarp>
          </a:bodyPr>
          <a:lstStyle/>
          <a:p>
            <a:pPr lvl="0"/>
            <a:endParaRPr lang="en-US" altLang="en-US">
              <a:sym typeface="Arial" pitchFamily="34" charset="0"/>
            </a:endParaRPr>
          </a:p>
        </p:txBody>
      </p:sp>
      <p:sp>
        <p:nvSpPr>
          <p:cNvPr id="1034" name="Google Shape;14;p1"/>
          <p:cNvSpPr txBox="1">
            <a:spLocks noGrp="1" noChangeArrowheads="1"/>
          </p:cNvSpPr>
          <p:nvPr>
            <p:ph type="body" idx="1"/>
          </p:nvPr>
        </p:nvSpPr>
        <p:spPr bwMode="auto">
          <a:xfrm>
            <a:off x="1182688" y="1513285"/>
            <a:ext cx="7772400" cy="3086100"/>
          </a:xfrm>
          <a:prstGeom prst="rect">
            <a:avLst/>
          </a:prstGeom>
          <a:noFill/>
          <a:ln w="9525">
            <a:noFill/>
            <a:miter lim="800000"/>
            <a:headEnd/>
            <a:tailEnd/>
          </a:ln>
        </p:spPr>
        <p:txBody>
          <a:bodyPr vert="horz" wrap="square" lIns="91425" tIns="45700" rIns="91425" bIns="45700" numCol="1" anchor="t" anchorCtr="0" compatLnSpc="1">
            <a:prstTxWarp prst="textNoShape">
              <a:avLst/>
            </a:prstTxWarp>
          </a:bodyPr>
          <a:lstStyle/>
          <a:p>
            <a:pPr lvl="0"/>
            <a:endParaRPr lang="en-US" altLang="en-US">
              <a:sym typeface="Arial" pitchFamily="34" charset="0"/>
            </a:endParaRPr>
          </a:p>
        </p:txBody>
      </p:sp>
      <p:sp>
        <p:nvSpPr>
          <p:cNvPr id="1035" name="Google Shape;15;p1"/>
          <p:cNvSpPr txBox="1">
            <a:spLocks noGrp="1" noChangeArrowheads="1"/>
          </p:cNvSpPr>
          <p:nvPr>
            <p:ph type="dt" idx="10"/>
          </p:nvPr>
        </p:nvSpPr>
        <p:spPr bwMode="auto">
          <a:xfrm>
            <a:off x="1162050" y="4682729"/>
            <a:ext cx="1905000" cy="342900"/>
          </a:xfrm>
          <a:prstGeom prst="rect">
            <a:avLst/>
          </a:prstGeom>
          <a:noFill/>
          <a:ln>
            <a:noFill/>
          </a:ln>
        </p:spPr>
        <p:txBody>
          <a:bodyPr vert="horz" wrap="square" lIns="91425" tIns="45700" rIns="91425" bIns="45700" numCol="1" anchor="b" anchorCtr="0" compatLnSpc="1">
            <a:prstTxWarp prst="textNoShape">
              <a:avLst/>
            </a:prstTxWarp>
          </a:bodyPr>
          <a:lstStyle>
            <a:lvl1pPr eaLnBrk="1" hangingPunct="1">
              <a:buClr>
                <a:srgbClr val="000000"/>
              </a:buClr>
              <a:buSzPts val="1400"/>
              <a:buFont typeface="Arial" panose="020B0604020202020204" pitchFamily="34" charset="0"/>
              <a:buNone/>
              <a:defRPr>
                <a:latin typeface="Tahoma" panose="020B0604030504040204" pitchFamily="34" charset="0"/>
                <a:cs typeface="Tahoma" panose="020B0604030504040204" pitchFamily="34" charset="0"/>
                <a:sym typeface="Tahoma" panose="020B0604030504040204" pitchFamily="34" charset="0"/>
              </a:defRPr>
            </a:lvl1pPr>
          </a:lstStyle>
          <a:p>
            <a:pPr>
              <a:defRPr/>
            </a:pPr>
            <a:endParaRPr lang="en-US" altLang="en-US"/>
          </a:p>
        </p:txBody>
      </p:sp>
      <p:sp>
        <p:nvSpPr>
          <p:cNvPr id="1036" name="Google Shape;16;p1"/>
          <p:cNvSpPr txBox="1">
            <a:spLocks noGrp="1" noChangeArrowheads="1"/>
          </p:cNvSpPr>
          <p:nvPr>
            <p:ph type="ftr" idx="11"/>
          </p:nvPr>
        </p:nvSpPr>
        <p:spPr bwMode="auto">
          <a:xfrm>
            <a:off x="3657600" y="4682729"/>
            <a:ext cx="2895600" cy="342900"/>
          </a:xfrm>
          <a:prstGeom prst="rect">
            <a:avLst/>
          </a:prstGeom>
          <a:noFill/>
          <a:ln>
            <a:noFill/>
          </a:ln>
        </p:spPr>
        <p:txBody>
          <a:bodyPr vert="horz" wrap="square" lIns="91425" tIns="45700" rIns="91425" bIns="45700" numCol="1" anchor="b" anchorCtr="0" compatLnSpc="1">
            <a:prstTxWarp prst="textNoShape">
              <a:avLst/>
            </a:prstTxWarp>
          </a:bodyPr>
          <a:lstStyle>
            <a:lvl1pPr eaLnBrk="1" hangingPunct="1">
              <a:buClr>
                <a:srgbClr val="000000"/>
              </a:buClr>
              <a:buSzPts val="1400"/>
              <a:buFont typeface="Arial" panose="020B0604020202020204" pitchFamily="34" charset="0"/>
              <a:buNone/>
              <a:defRPr sz="1350">
                <a:latin typeface="Tahoma" panose="020B0604030504040204" pitchFamily="34" charset="0"/>
                <a:cs typeface="Tahoma" panose="020B0604030504040204" pitchFamily="34" charset="0"/>
                <a:sym typeface="Tahoma" panose="020B0604030504040204" pitchFamily="34" charset="0"/>
              </a:defRPr>
            </a:lvl1pPr>
          </a:lstStyle>
          <a:p>
            <a:pPr>
              <a:defRPr/>
            </a:pPr>
            <a:endParaRPr lang="en-US" altLang="en-US"/>
          </a:p>
        </p:txBody>
      </p:sp>
      <p:sp>
        <p:nvSpPr>
          <p:cNvPr id="1037" name="Google Shape;17;p1"/>
          <p:cNvSpPr txBox="1">
            <a:spLocks noGrp="1" noChangeArrowheads="1"/>
          </p:cNvSpPr>
          <p:nvPr>
            <p:ph type="sldNum" idx="12"/>
          </p:nvPr>
        </p:nvSpPr>
        <p:spPr bwMode="auto">
          <a:xfrm>
            <a:off x="7042150" y="4682729"/>
            <a:ext cx="1905000" cy="342900"/>
          </a:xfrm>
          <a:prstGeom prst="rect">
            <a:avLst/>
          </a:prstGeom>
          <a:noFill/>
          <a:ln>
            <a:noFill/>
          </a:ln>
        </p:spPr>
        <p:txBody>
          <a:bodyPr vert="horz" wrap="square" lIns="91425" tIns="45700" rIns="91425" bIns="45700" numCol="1" anchor="b" anchorCtr="0" compatLnSpc="1">
            <a:prstTxWarp prst="textNoShape">
              <a:avLst/>
            </a:prstTxWarp>
          </a:bodyPr>
          <a:lstStyle>
            <a:lvl1pPr algn="r" eaLnBrk="1" hangingPunct="1">
              <a:buClr>
                <a:srgbClr val="000000"/>
              </a:buClr>
              <a:buSzPts val="1400"/>
              <a:buFont typeface="Tahoma" pitchFamily="34" charset="0"/>
              <a:buNone/>
              <a:defRPr>
                <a:latin typeface="Tahoma" pitchFamily="34" charset="0"/>
                <a:cs typeface="Tahoma" pitchFamily="34" charset="0"/>
                <a:sym typeface="Tahoma" pitchFamily="34" charset="0"/>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582618601"/>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sldNum="0"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1pPr>
      <a:lvl2pPr lvl="1"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2pPr>
      <a:lvl3pPr lvl="2"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3pPr>
      <a:lvl4pPr lvl="3"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4pPr>
      <a:lvl5pPr lvl="4"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57175" indent="-257175"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1pPr>
      <a:lvl2pPr marL="557213" lvl="1" indent="-214313"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2pPr>
      <a:lvl3pPr marL="857250" lvl="2" indent="-171450"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3pPr>
      <a:lvl4pPr marL="1200150" lvl="3" indent="-171450"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4pPr>
      <a:lvl5pPr marL="1543050" lvl="4" indent="-171450"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oogle Shape;82;p12"/>
          <p:cNvGrpSpPr>
            <a:grpSpLocks/>
          </p:cNvGrpSpPr>
          <p:nvPr/>
        </p:nvGrpSpPr>
        <p:grpSpPr bwMode="auto">
          <a:xfrm>
            <a:off x="1" y="1828800"/>
            <a:ext cx="8888413" cy="714375"/>
            <a:chOff x="0" y="1536"/>
            <a:chExt cx="5599" cy="600"/>
          </a:xfrm>
        </p:grpSpPr>
        <p:grpSp>
          <p:nvGrpSpPr>
            <p:cNvPr id="2056" name="Google Shape;83;p12"/>
            <p:cNvGrpSpPr>
              <a:grpSpLocks/>
            </p:cNvGrpSpPr>
            <p:nvPr/>
          </p:nvGrpSpPr>
          <p:grpSpPr bwMode="auto">
            <a:xfrm>
              <a:off x="185" y="1604"/>
              <a:ext cx="458" cy="208"/>
              <a:chOff x="720" y="336"/>
              <a:chExt cx="636" cy="300"/>
            </a:xfrm>
          </p:grpSpPr>
          <p:sp>
            <p:nvSpPr>
              <p:cNvPr id="2063" name="Google Shape;84;p12"/>
              <p:cNvSpPr txBox="1">
                <a:spLocks noChangeArrowheads="1"/>
              </p:cNvSpPr>
              <p:nvPr/>
            </p:nvSpPr>
            <p:spPr bwMode="auto">
              <a:xfrm>
                <a:off x="720" y="336"/>
                <a:ext cx="300" cy="300"/>
              </a:xfrm>
              <a:prstGeom prst="rect">
                <a:avLst/>
              </a:prstGeom>
              <a:solidFill>
                <a:schemeClr val="folHlink"/>
              </a:soli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2064" name="Google Shape;85;p12"/>
              <p:cNvSpPr txBox="1">
                <a:spLocks noChangeArrowheads="1"/>
              </p:cNvSpPr>
              <p:nvPr/>
            </p:nvSpPr>
            <p:spPr bwMode="auto">
              <a:xfrm>
                <a:off x="1056" y="336"/>
                <a:ext cx="300" cy="300"/>
              </a:xfrm>
              <a:prstGeom prst="rect">
                <a:avLst/>
              </a:prstGeom>
              <a:gradFill rotWithShape="0">
                <a:gsLst>
                  <a:gs pos="0">
                    <a:schemeClr val="folHlink"/>
                  </a:gs>
                  <a:gs pos="100000">
                    <a:schemeClr val="bg1"/>
                  </a:gs>
                </a:gsLst>
                <a:lin ang="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grpSp>
        <p:grpSp>
          <p:nvGrpSpPr>
            <p:cNvPr id="2057" name="Google Shape;86;p12"/>
            <p:cNvGrpSpPr>
              <a:grpSpLocks/>
            </p:cNvGrpSpPr>
            <p:nvPr/>
          </p:nvGrpSpPr>
          <p:grpSpPr bwMode="auto">
            <a:xfrm>
              <a:off x="263" y="1870"/>
              <a:ext cx="441" cy="208"/>
              <a:chOff x="912" y="2640"/>
              <a:chExt cx="636" cy="300"/>
            </a:xfrm>
          </p:grpSpPr>
          <p:sp>
            <p:nvSpPr>
              <p:cNvPr id="2061" name="Google Shape;87;p12"/>
              <p:cNvSpPr txBox="1">
                <a:spLocks noChangeArrowheads="1"/>
              </p:cNvSpPr>
              <p:nvPr/>
            </p:nvSpPr>
            <p:spPr bwMode="auto">
              <a:xfrm>
                <a:off x="912" y="2640"/>
                <a:ext cx="300" cy="300"/>
              </a:xfrm>
              <a:prstGeom prst="rect">
                <a:avLst/>
              </a:prstGeom>
              <a:solidFill>
                <a:schemeClr val="accent2"/>
              </a:soli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2062" name="Google Shape;88;p12"/>
              <p:cNvSpPr txBox="1">
                <a:spLocks noChangeArrowheads="1"/>
              </p:cNvSpPr>
              <p:nvPr/>
            </p:nvSpPr>
            <p:spPr bwMode="auto">
              <a:xfrm>
                <a:off x="1248" y="2640"/>
                <a:ext cx="300" cy="300"/>
              </a:xfrm>
              <a:prstGeom prst="rect">
                <a:avLst/>
              </a:prstGeom>
              <a:gradFill rotWithShape="0">
                <a:gsLst>
                  <a:gs pos="0">
                    <a:schemeClr val="accent2"/>
                  </a:gs>
                  <a:gs pos="100000">
                    <a:schemeClr val="bg1"/>
                  </a:gs>
                </a:gsLst>
                <a:lin ang="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grpSp>
        <p:sp>
          <p:nvSpPr>
            <p:cNvPr id="2058" name="Google Shape;89;p12"/>
            <p:cNvSpPr txBox="1">
              <a:spLocks noChangeArrowheads="1"/>
            </p:cNvSpPr>
            <p:nvPr/>
          </p:nvSpPr>
          <p:spPr bwMode="auto">
            <a:xfrm>
              <a:off x="0" y="1824"/>
              <a:ext cx="300" cy="300"/>
            </a:xfrm>
            <a:prstGeom prst="rect">
              <a:avLst/>
            </a:prstGeom>
            <a:gradFill rotWithShape="0">
              <a:gsLst>
                <a:gs pos="0">
                  <a:schemeClr val="bg1"/>
                </a:gs>
                <a:gs pos="100000">
                  <a:schemeClr val="hlink"/>
                </a:gs>
              </a:gsLst>
              <a:lin ang="1890000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2059" name="Google Shape;90;p12"/>
            <p:cNvSpPr txBox="1">
              <a:spLocks noChangeArrowheads="1"/>
            </p:cNvSpPr>
            <p:nvPr/>
          </p:nvSpPr>
          <p:spPr bwMode="auto">
            <a:xfrm>
              <a:off x="400" y="1536"/>
              <a:ext cx="0" cy="600"/>
            </a:xfrm>
            <a:prstGeom prst="rect">
              <a:avLst/>
            </a:prstGeom>
            <a:solidFill>
              <a:schemeClr val="tx2"/>
            </a:soli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sp>
          <p:nvSpPr>
            <p:cNvPr id="2060" name="Google Shape;91;p12"/>
            <p:cNvSpPr txBox="1">
              <a:spLocks noChangeArrowheads="1"/>
            </p:cNvSpPr>
            <p:nvPr/>
          </p:nvSpPr>
          <p:spPr bwMode="auto">
            <a:xfrm>
              <a:off x="199" y="2089"/>
              <a:ext cx="5400" cy="0"/>
            </a:xfrm>
            <a:prstGeom prst="rect">
              <a:avLst/>
            </a:prstGeom>
            <a:gradFill rotWithShape="0">
              <a:gsLst>
                <a:gs pos="0">
                  <a:schemeClr val="tx2"/>
                </a:gs>
                <a:gs pos="100000">
                  <a:schemeClr val="bg1"/>
                </a:gs>
              </a:gsLst>
              <a:lin ang="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350">
                <a:latin typeface="Tahoma" panose="020B0604030504040204" pitchFamily="34" charset="0"/>
                <a:cs typeface="Tahoma" panose="020B0604030504040204" pitchFamily="34" charset="0"/>
                <a:sym typeface="Tahoma" panose="020B0604030504040204" pitchFamily="34" charset="0"/>
              </a:endParaRPr>
            </a:p>
          </p:txBody>
        </p:sp>
      </p:grpSp>
      <p:sp>
        <p:nvSpPr>
          <p:cNvPr id="2051" name="Google Shape;92;p12"/>
          <p:cNvSpPr txBox="1">
            <a:spLocks noGrp="1" noChangeArrowheads="1"/>
          </p:cNvSpPr>
          <p:nvPr>
            <p:ph type="title"/>
          </p:nvPr>
        </p:nvSpPr>
        <p:spPr bwMode="auto">
          <a:xfrm>
            <a:off x="1150939" y="160735"/>
            <a:ext cx="7793037" cy="1096565"/>
          </a:xfrm>
          <a:prstGeom prst="rect">
            <a:avLst/>
          </a:prstGeom>
          <a:noFill/>
          <a:ln w="9525">
            <a:noFill/>
            <a:miter lim="800000"/>
            <a:headEnd/>
            <a:tailEnd/>
          </a:ln>
        </p:spPr>
        <p:txBody>
          <a:bodyPr vert="horz" wrap="square" lIns="91425" tIns="45700" rIns="91425" bIns="45700" numCol="1" anchor="b" anchorCtr="0" compatLnSpc="1">
            <a:prstTxWarp prst="textNoShape">
              <a:avLst/>
            </a:prstTxWarp>
          </a:bodyPr>
          <a:lstStyle/>
          <a:p>
            <a:pPr lvl="0"/>
            <a:endParaRPr lang="en-US" altLang="en-US">
              <a:sym typeface="Arial" pitchFamily="34" charset="0"/>
            </a:endParaRPr>
          </a:p>
        </p:txBody>
      </p:sp>
      <p:sp>
        <p:nvSpPr>
          <p:cNvPr id="2052" name="Google Shape;93;p12"/>
          <p:cNvSpPr txBox="1">
            <a:spLocks noGrp="1" noChangeArrowheads="1"/>
          </p:cNvSpPr>
          <p:nvPr>
            <p:ph type="body" idx="1"/>
          </p:nvPr>
        </p:nvSpPr>
        <p:spPr bwMode="auto">
          <a:xfrm>
            <a:off x="1182688" y="1513285"/>
            <a:ext cx="7772400" cy="3086100"/>
          </a:xfrm>
          <a:prstGeom prst="rect">
            <a:avLst/>
          </a:prstGeom>
          <a:noFill/>
          <a:ln w="9525">
            <a:noFill/>
            <a:miter lim="800000"/>
            <a:headEnd/>
            <a:tailEnd/>
          </a:ln>
        </p:spPr>
        <p:txBody>
          <a:bodyPr vert="horz" wrap="square" lIns="91425" tIns="45700" rIns="91425" bIns="45700" numCol="1" anchor="t" anchorCtr="0" compatLnSpc="1">
            <a:prstTxWarp prst="textNoShape">
              <a:avLst/>
            </a:prstTxWarp>
          </a:bodyPr>
          <a:lstStyle/>
          <a:p>
            <a:pPr lvl="0"/>
            <a:endParaRPr lang="en-US" altLang="en-US">
              <a:sym typeface="Arial" pitchFamily="34" charset="0"/>
            </a:endParaRPr>
          </a:p>
        </p:txBody>
      </p:sp>
      <p:sp>
        <p:nvSpPr>
          <p:cNvPr id="2053" name="Google Shape;94;p12"/>
          <p:cNvSpPr txBox="1">
            <a:spLocks noGrp="1" noChangeArrowheads="1"/>
          </p:cNvSpPr>
          <p:nvPr>
            <p:ph type="dt" idx="10"/>
          </p:nvPr>
        </p:nvSpPr>
        <p:spPr bwMode="auto">
          <a:xfrm>
            <a:off x="990600" y="4686300"/>
            <a:ext cx="1905000" cy="342900"/>
          </a:xfrm>
          <a:prstGeom prst="rect">
            <a:avLst/>
          </a:prstGeom>
          <a:noFill/>
          <a:ln>
            <a:noFill/>
          </a:ln>
        </p:spPr>
        <p:txBody>
          <a:bodyPr vert="horz" wrap="square" lIns="91425" tIns="45700" rIns="91425" bIns="45700" numCol="1" anchor="b" anchorCtr="0" compatLnSpc="1">
            <a:prstTxWarp prst="textNoShape">
              <a:avLst/>
            </a:prstTxWarp>
          </a:bodyPr>
          <a:lstStyle>
            <a:lvl1pPr eaLnBrk="1" hangingPunct="1">
              <a:buClr>
                <a:srgbClr val="000000"/>
              </a:buClr>
              <a:buSzPts val="1400"/>
              <a:buFont typeface="Arial" panose="020B0604020202020204" pitchFamily="34" charset="0"/>
              <a:buNone/>
              <a:defRPr>
                <a:solidFill>
                  <a:srgbClr val="1C1C1C"/>
                </a:solidFill>
                <a:latin typeface="Tahoma" panose="020B0604030504040204" pitchFamily="34" charset="0"/>
                <a:cs typeface="Tahoma" panose="020B0604030504040204" pitchFamily="34" charset="0"/>
                <a:sym typeface="Tahoma" panose="020B0604030504040204" pitchFamily="34" charset="0"/>
              </a:defRPr>
            </a:lvl1pPr>
          </a:lstStyle>
          <a:p>
            <a:pPr>
              <a:defRPr/>
            </a:pPr>
            <a:endParaRPr lang="en-US" altLang="en-US"/>
          </a:p>
        </p:txBody>
      </p:sp>
      <p:sp>
        <p:nvSpPr>
          <p:cNvPr id="2054" name="Google Shape;95;p12"/>
          <p:cNvSpPr txBox="1">
            <a:spLocks noGrp="1" noChangeArrowheads="1"/>
          </p:cNvSpPr>
          <p:nvPr>
            <p:ph type="ftr" idx="11"/>
          </p:nvPr>
        </p:nvSpPr>
        <p:spPr bwMode="auto">
          <a:xfrm>
            <a:off x="3429000" y="4686300"/>
            <a:ext cx="2895600" cy="342900"/>
          </a:xfrm>
          <a:prstGeom prst="rect">
            <a:avLst/>
          </a:prstGeom>
          <a:noFill/>
          <a:ln>
            <a:noFill/>
          </a:ln>
        </p:spPr>
        <p:txBody>
          <a:bodyPr vert="horz" wrap="square" lIns="91425" tIns="45700" rIns="91425" bIns="45700" numCol="1" anchor="b" anchorCtr="0" compatLnSpc="1">
            <a:prstTxWarp prst="textNoShape">
              <a:avLst/>
            </a:prstTxWarp>
          </a:bodyPr>
          <a:lstStyle>
            <a:lvl1pPr eaLnBrk="1" hangingPunct="1">
              <a:buClr>
                <a:srgbClr val="000000"/>
              </a:buClr>
              <a:buSzPts val="1400"/>
              <a:buFont typeface="Arial" panose="020B0604020202020204" pitchFamily="34" charset="0"/>
              <a:buNone/>
              <a:defRPr sz="1350">
                <a:latin typeface="Tahoma" panose="020B0604030504040204" pitchFamily="34" charset="0"/>
                <a:cs typeface="Tahoma" panose="020B0604030504040204" pitchFamily="34" charset="0"/>
                <a:sym typeface="Tahoma" panose="020B0604030504040204" pitchFamily="34" charset="0"/>
              </a:defRPr>
            </a:lvl1pPr>
          </a:lstStyle>
          <a:p>
            <a:pPr>
              <a:defRPr/>
            </a:pPr>
            <a:endParaRPr lang="en-US" altLang="en-US"/>
          </a:p>
        </p:txBody>
      </p:sp>
      <p:sp>
        <p:nvSpPr>
          <p:cNvPr id="2055" name="Google Shape;96;p12"/>
          <p:cNvSpPr txBox="1">
            <a:spLocks noGrp="1" noChangeArrowheads="1"/>
          </p:cNvSpPr>
          <p:nvPr>
            <p:ph type="sldNum" idx="12"/>
          </p:nvPr>
        </p:nvSpPr>
        <p:spPr bwMode="auto">
          <a:xfrm>
            <a:off x="6858000" y="4686300"/>
            <a:ext cx="1905000" cy="342900"/>
          </a:xfrm>
          <a:prstGeom prst="rect">
            <a:avLst/>
          </a:prstGeom>
          <a:noFill/>
          <a:ln>
            <a:noFill/>
          </a:ln>
        </p:spPr>
        <p:txBody>
          <a:bodyPr vert="horz" wrap="square" lIns="91425" tIns="45700" rIns="91425" bIns="45700" numCol="1" anchor="b" anchorCtr="0" compatLnSpc="1">
            <a:prstTxWarp prst="textNoShape">
              <a:avLst/>
            </a:prstTxWarp>
          </a:bodyPr>
          <a:lstStyle>
            <a:lvl1pPr algn="r" eaLnBrk="1" hangingPunct="1">
              <a:buClr>
                <a:srgbClr val="1C1C1C"/>
              </a:buClr>
              <a:buSzPts val="1400"/>
              <a:buFont typeface="Tahoma" pitchFamily="34" charset="0"/>
              <a:buNone/>
              <a:defRPr>
                <a:solidFill>
                  <a:srgbClr val="1C1C1C"/>
                </a:solidFill>
                <a:latin typeface="Tahoma" pitchFamily="34" charset="0"/>
                <a:cs typeface="Tahoma" pitchFamily="34" charset="0"/>
                <a:sym typeface="Tahoma" pitchFamily="34" charset="0"/>
              </a:defRPr>
            </a:lvl1pPr>
          </a:lstStyle>
          <a:p>
            <a:fld id="{A461A144-C09C-4C65-8731-653D7316800B}" type="slidenum">
              <a:rPr lang="en-US" altLang="en-US"/>
              <a:pPr/>
              <a:t>‹#›</a:t>
            </a:fld>
            <a:endParaRPr lang="en-US" altLang="en-US"/>
          </a:p>
        </p:txBody>
      </p:sp>
    </p:spTree>
    <p:extLst>
      <p:ext uri="{BB962C8B-B14F-4D97-AF65-F5344CB8AC3E}">
        <p14:creationId xmlns:p14="http://schemas.microsoft.com/office/powerpoint/2010/main" val="2459234733"/>
      </p:ext>
    </p:extLst>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1pPr>
      <a:lvl2pPr lvl="1"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2pPr>
      <a:lvl3pPr lvl="2"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3pPr>
      <a:lvl4pPr lvl="3"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4pPr>
      <a:lvl5pPr lvl="4" algn="l" rtl="0" eaLnBrk="1" fontAlgn="base" hangingPunct="1">
        <a:spcBef>
          <a:spcPct val="0"/>
        </a:spcBef>
        <a:spcAft>
          <a:spcPct val="0"/>
        </a:spcAft>
        <a:buClr>
          <a:srgbClr val="000000"/>
        </a:buClr>
        <a:buFont typeface="Arial" pitchFamily="34" charset="0"/>
        <a:defRPr sz="1050">
          <a:solidFill>
            <a:srgbClr val="000000"/>
          </a:solidFill>
          <a:latin typeface="Arial"/>
          <a:ea typeface="Arial"/>
          <a:cs typeface="Arial"/>
          <a:sym typeface="Arial" pitchFamily="34" charset="0"/>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57175" indent="-257175"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1pPr>
      <a:lvl2pPr marL="557213" lvl="1" indent="-214313"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2pPr>
      <a:lvl3pPr marL="857250" lvl="2" indent="-171450"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3pPr>
      <a:lvl4pPr marL="1200150" lvl="3" indent="-171450"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4pPr>
      <a:lvl5pPr marL="1543050" lvl="4" indent="-171450" algn="l" rtl="0" eaLnBrk="1" fontAlgn="base" hangingPunct="1">
        <a:spcBef>
          <a:spcPct val="0"/>
        </a:spcBef>
        <a:spcAft>
          <a:spcPct val="0"/>
        </a:spcAft>
        <a:buClr>
          <a:srgbClr val="000000"/>
        </a:buClr>
        <a:buFont typeface="Arial" pitchFamily="34" charset="0"/>
        <a:buChar char="»"/>
        <a:defRPr sz="1050">
          <a:solidFill>
            <a:srgbClr val="000000"/>
          </a:solidFill>
          <a:latin typeface="Arial"/>
          <a:ea typeface="Arial"/>
          <a:cs typeface="Arial"/>
          <a:sym typeface="Arial" pitchFamily="34" charset="0"/>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slide" Target="slide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3867110" y="155257"/>
            <a:ext cx="1409775" cy="1092275"/>
          </a:xfrm>
          <a:prstGeom prst="rect">
            <a:avLst/>
          </a:prstGeom>
          <a:noFill/>
          <a:ln>
            <a:noFill/>
          </a:ln>
        </p:spPr>
      </p:pic>
      <p:sp>
        <p:nvSpPr>
          <p:cNvPr id="57" name="Google Shape;57;p13"/>
          <p:cNvSpPr txBox="1"/>
          <p:nvPr/>
        </p:nvSpPr>
        <p:spPr>
          <a:xfrm>
            <a:off x="1035356" y="1740768"/>
            <a:ext cx="7371000" cy="1661963"/>
          </a:xfrm>
          <a:prstGeom prst="rect">
            <a:avLst/>
          </a:prstGeom>
          <a:noFill/>
          <a:ln>
            <a:noFill/>
          </a:ln>
        </p:spPr>
        <p:txBody>
          <a:bodyPr spcFirstLastPara="1" wrap="square" lIns="91425" tIns="91425" rIns="91425" bIns="91425" anchor="t" anchorCtr="0">
            <a:spAutoFit/>
          </a:bodyPr>
          <a:lstStyle/>
          <a:p>
            <a:pPr algn="ctr" eaLnBrk="1" hangingPunct="1">
              <a:buClr>
                <a:srgbClr val="FF00FF"/>
              </a:buClr>
              <a:buSzPts val="2600"/>
              <a:buFont typeface="Times New Roman" pitchFamily="18" charset="0"/>
              <a:buNone/>
            </a:pPr>
            <a:r>
              <a:rPr lang="en-US" altLang="en-US" sz="2600" b="1" dirty="0">
                <a:solidFill>
                  <a:srgbClr val="FF00FF"/>
                </a:solidFill>
                <a:latin typeface="Times New Roman" pitchFamily="18" charset="0"/>
                <a:cs typeface="Times New Roman" pitchFamily="18" charset="0"/>
                <a:sym typeface="Times New Roman" pitchFamily="18" charset="0"/>
              </a:rPr>
              <a:t>GOKARAJU RANGARAJU INSTITUTE OF ENGINEERING AND TECHNOLOGY</a:t>
            </a:r>
            <a:endParaRPr lang="en-US" altLang="en-US" sz="2600" b="1" dirty="0">
              <a:cs typeface="Times New Roman" pitchFamily="18" charset="0"/>
            </a:endParaRPr>
          </a:p>
          <a:p>
            <a:pPr eaLnBrk="1" hangingPunct="1">
              <a:buClr>
                <a:srgbClr val="000000"/>
              </a:buClr>
              <a:buSzPts val="2600"/>
              <a:buFont typeface="Tahoma" pitchFamily="34" charset="0"/>
              <a:buNone/>
            </a:pPr>
            <a:endParaRPr lang="en-US" altLang="en-US" sz="1800" b="1" dirty="0">
              <a:solidFill>
                <a:srgbClr val="FF00FF"/>
              </a:solidFill>
              <a:latin typeface="Times New Roman" pitchFamily="18" charset="0"/>
              <a:cs typeface="Times New Roman" pitchFamily="18" charset="0"/>
              <a:sym typeface="Times New Roman" pitchFamily="18" charset="0"/>
            </a:endParaRPr>
          </a:p>
          <a:p>
            <a:pPr eaLnBrk="1" hangingPunct="1">
              <a:buClr>
                <a:srgbClr val="1E0AB6"/>
              </a:buClr>
              <a:buSzPts val="2600"/>
              <a:buFont typeface="Times New Roman" pitchFamily="18" charset="0"/>
              <a:buNone/>
            </a:pPr>
            <a:r>
              <a:rPr lang="en-US" altLang="en-US" sz="2600" b="1" dirty="0">
                <a:solidFill>
                  <a:srgbClr val="1E0AB6"/>
                </a:solidFill>
                <a:latin typeface="Times New Roman" pitchFamily="18" charset="0"/>
                <a:cs typeface="Times New Roman" pitchFamily="18" charset="0"/>
                <a:sym typeface="Times New Roman" pitchFamily="18" charset="0"/>
              </a:rPr>
              <a:t>Department</a:t>
            </a:r>
            <a:r>
              <a:rPr lang="en-US" altLang="en-US" sz="2600" dirty="0">
                <a:solidFill>
                  <a:srgbClr val="1E0AB6"/>
                </a:solidFill>
                <a:latin typeface="Tahoma" pitchFamily="34" charset="0"/>
                <a:cs typeface="Tahoma" pitchFamily="34" charset="0"/>
                <a:sym typeface="Tahoma" pitchFamily="34" charset="0"/>
              </a:rPr>
              <a:t> </a:t>
            </a:r>
            <a:r>
              <a:rPr lang="en-US" altLang="en-US" sz="2600" b="1" dirty="0">
                <a:solidFill>
                  <a:srgbClr val="1E0AB6"/>
                </a:solidFill>
                <a:latin typeface="Times New Roman" pitchFamily="18" charset="0"/>
                <a:cs typeface="Times New Roman" pitchFamily="18" charset="0"/>
                <a:sym typeface="Times New Roman" pitchFamily="18" charset="0"/>
              </a:rPr>
              <a:t>of Computer Science and Engineering</a:t>
            </a:r>
            <a:endParaRPr lang="en-US" altLang="en-US" sz="2600" dirty="0">
              <a:cs typeface="Times New Roman" pitchFamily="18" charset="0"/>
            </a:endParaRPr>
          </a:p>
        </p:txBody>
      </p:sp>
      <p:sp>
        <p:nvSpPr>
          <p:cNvPr id="58" name="Google Shape;58;p13"/>
          <p:cNvSpPr txBox="1"/>
          <p:nvPr/>
        </p:nvSpPr>
        <p:spPr>
          <a:xfrm>
            <a:off x="1684948" y="3675606"/>
            <a:ext cx="5774100" cy="1312637"/>
          </a:xfrm>
          <a:prstGeom prst="rect">
            <a:avLst/>
          </a:prstGeom>
          <a:noFill/>
          <a:ln>
            <a:noFill/>
          </a:ln>
        </p:spPr>
        <p:txBody>
          <a:bodyPr spcFirstLastPara="1" wrap="square" lIns="91425" tIns="91425" rIns="91425" bIns="91425" anchor="t" anchorCtr="0">
            <a:spAutoFit/>
          </a:bodyPr>
          <a:lstStyle/>
          <a:p>
            <a:pPr algn="ctr" eaLnBrk="1" hangingPunct="1">
              <a:buClr>
                <a:srgbClr val="FF0000"/>
              </a:buClr>
              <a:buSzPts val="3600"/>
              <a:buFont typeface="Times New Roman" pitchFamily="18" charset="0"/>
              <a:buNone/>
            </a:pPr>
            <a:r>
              <a:rPr lang="en-US" altLang="en-US" sz="2600" b="1" u="sng">
                <a:solidFill>
                  <a:srgbClr val="FF0000"/>
                </a:solidFill>
                <a:latin typeface="Times New Roman" pitchFamily="18" charset="0"/>
                <a:cs typeface="Times New Roman" pitchFamily="18" charset="0"/>
                <a:sym typeface="Times New Roman" pitchFamily="18" charset="0"/>
              </a:rPr>
              <a:t>Major Project</a:t>
            </a:r>
            <a:endParaRPr lang="en-US" altLang="en-US" sz="2600" dirty="0">
              <a:cs typeface="Times New Roman" pitchFamily="18" charset="0"/>
            </a:endParaRPr>
          </a:p>
          <a:p>
            <a:pPr algn="ctr" eaLnBrk="1" hangingPunct="1">
              <a:buClr>
                <a:srgbClr val="FF0000"/>
              </a:buClr>
              <a:buSzPts val="3600"/>
              <a:buFont typeface="Times New Roman" pitchFamily="18" charset="0"/>
              <a:buNone/>
            </a:pPr>
            <a:r>
              <a:rPr lang="en-US" altLang="en-US" sz="2600" b="1" u="sng" dirty="0">
                <a:solidFill>
                  <a:srgbClr val="FF0000"/>
                </a:solidFill>
                <a:latin typeface="Times New Roman" pitchFamily="18" charset="0"/>
                <a:cs typeface="Times New Roman" pitchFamily="18" charset="0"/>
                <a:sym typeface="Times New Roman" pitchFamily="18" charset="0"/>
              </a:rPr>
              <a:t>F-8 Batch</a:t>
            </a:r>
            <a:endParaRPr lang="en-US" altLang="en-US" sz="2600" dirty="0">
              <a:cs typeface="Times New Roman" pitchFamily="18" charset="0"/>
            </a:endParaRPr>
          </a:p>
          <a:p>
            <a:pPr marL="0" lvl="0" indent="0" algn="ctr" rtl="0">
              <a:spcBef>
                <a:spcPts val="0"/>
              </a:spcBef>
              <a:spcAft>
                <a:spcPts val="0"/>
              </a:spcAft>
              <a:buNone/>
            </a:pPr>
            <a:endParaRPr sz="2130" i="1" u="sng" dirty="0">
              <a:latin typeface="Spectral SemiBold"/>
              <a:ea typeface="Spectral SemiBold"/>
              <a:cs typeface="Spectral SemiBold"/>
              <a:sym typeface="Spectral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799078" y="1703226"/>
            <a:ext cx="7694700" cy="3274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Font typeface="Spectral"/>
              <a:buChar char="●"/>
            </a:pPr>
            <a:r>
              <a:rPr lang="en-US" sz="1600" dirty="0">
                <a:solidFill>
                  <a:srgbClr val="000000"/>
                </a:solidFill>
                <a:highlight>
                  <a:schemeClr val="lt1"/>
                </a:highlight>
                <a:latin typeface="Bookman Old Style" panose="02050604050505020204" pitchFamily="18" charset="0"/>
                <a:ea typeface="Spectral"/>
                <a:cs typeface="Spectral"/>
                <a:sym typeface="Spectral"/>
              </a:rPr>
              <a:t>True Negative if a=0 and there is no ground truth box.</a:t>
            </a:r>
          </a:p>
          <a:p>
            <a:pPr marL="457200" lvl="0" indent="-342900" algn="l" rtl="0">
              <a:spcBef>
                <a:spcPts val="0"/>
              </a:spcBef>
              <a:spcAft>
                <a:spcPts val="0"/>
              </a:spcAft>
              <a:buClr>
                <a:srgbClr val="000000"/>
              </a:buClr>
              <a:buSzPts val="1800"/>
              <a:buFont typeface="Spectral"/>
              <a:buChar char="●"/>
            </a:pPr>
            <a:r>
              <a:rPr lang="en-US" sz="1600" dirty="0">
                <a:solidFill>
                  <a:srgbClr val="000000"/>
                </a:solidFill>
                <a:highlight>
                  <a:schemeClr val="lt1"/>
                </a:highlight>
                <a:latin typeface="Bookman Old Style" panose="02050604050505020204" pitchFamily="18" charset="0"/>
                <a:ea typeface="Spectral"/>
                <a:cs typeface="Spectral"/>
                <a:sym typeface="Spectral"/>
              </a:rPr>
              <a:t>False Positive if a&lt;α</a:t>
            </a:r>
          </a:p>
          <a:p>
            <a:pPr marL="457200" lvl="0" indent="-342900" algn="l" rtl="0">
              <a:spcBef>
                <a:spcPts val="0"/>
              </a:spcBef>
              <a:spcAft>
                <a:spcPts val="0"/>
              </a:spcAft>
              <a:buClr>
                <a:srgbClr val="000000"/>
              </a:buClr>
              <a:buSzPts val="1800"/>
              <a:buFont typeface="Spectral"/>
              <a:buChar char="●"/>
            </a:pPr>
            <a:r>
              <a:rPr lang="en-US" sz="1600" dirty="0">
                <a:solidFill>
                  <a:srgbClr val="000000"/>
                </a:solidFill>
                <a:highlight>
                  <a:schemeClr val="lt1"/>
                </a:highlight>
                <a:latin typeface="Bookman Old Style" panose="02050604050505020204" pitchFamily="18" charset="0"/>
                <a:ea typeface="Spectral"/>
                <a:cs typeface="Spectral"/>
                <a:sym typeface="Spectral"/>
              </a:rPr>
              <a:t>False Negative if a&lt;α || a=0 and when there is ground truth box.</a:t>
            </a:r>
          </a:p>
          <a:p>
            <a:pPr marL="0" lvl="0" indent="0" algn="l" rtl="0">
              <a:spcBef>
                <a:spcPts val="0"/>
              </a:spcBef>
              <a:spcAft>
                <a:spcPts val="0"/>
              </a:spcAft>
              <a:buNone/>
            </a:pPr>
            <a:endParaRPr lang="en" sz="1600" b="1" dirty="0">
              <a:solidFill>
                <a:srgbClr val="000000"/>
              </a:solidFill>
              <a:latin typeface="Bookman Old Style" panose="02050604050505020204" pitchFamily="18" charset="0"/>
              <a:ea typeface="Spectral"/>
              <a:cs typeface="Spectral"/>
              <a:sym typeface="Spectral"/>
            </a:endParaRPr>
          </a:p>
          <a:p>
            <a:pPr marL="0" lvl="0" indent="0" algn="l" rtl="0">
              <a:spcBef>
                <a:spcPts val="0"/>
              </a:spcBef>
              <a:spcAft>
                <a:spcPts val="0"/>
              </a:spcAft>
              <a:buNone/>
            </a:pPr>
            <a:r>
              <a:rPr lang="en" sz="1600" b="1" dirty="0">
                <a:solidFill>
                  <a:srgbClr val="000000"/>
                </a:solidFill>
                <a:latin typeface="Bookman Old Style" panose="02050604050505020204" pitchFamily="18" charset="0"/>
                <a:ea typeface="Spectral"/>
                <a:cs typeface="Spectral"/>
                <a:sym typeface="Spectral"/>
              </a:rPr>
              <a:t>2.8. Mean Average Precision</a:t>
            </a:r>
            <a:endParaRPr sz="1600" b="1" dirty="0">
              <a:solidFill>
                <a:srgbClr val="000000"/>
              </a:solidFill>
              <a:latin typeface="Bookman Old Style" panose="02050604050505020204" pitchFamily="18" charset="0"/>
              <a:ea typeface="Spectral"/>
              <a:cs typeface="Spectral"/>
              <a:sym typeface="Spectral"/>
            </a:endParaRPr>
          </a:p>
          <a:p>
            <a:pPr marL="0" lvl="0" indent="0" algn="l" rtl="0">
              <a:spcBef>
                <a:spcPts val="0"/>
              </a:spcBef>
              <a:spcAft>
                <a:spcPts val="0"/>
              </a:spcAft>
              <a:buNone/>
            </a:pPr>
            <a:endParaRPr sz="1600" b="1" dirty="0">
              <a:solidFill>
                <a:srgbClr val="000000"/>
              </a:solidFill>
              <a:latin typeface="Bookman Old Style" panose="02050604050505020204" pitchFamily="18" charset="0"/>
              <a:ea typeface="Spectral"/>
              <a:cs typeface="Spectral"/>
              <a:sym typeface="Spectral"/>
            </a:endParaRPr>
          </a:p>
          <a:p>
            <a:pPr marL="0" lvl="0" indent="457200" algn="l" rtl="0">
              <a:spcBef>
                <a:spcPts val="0"/>
              </a:spcBef>
              <a:spcAft>
                <a:spcPts val="0"/>
              </a:spcAft>
              <a:buNone/>
            </a:pPr>
            <a:r>
              <a:rPr lang="en" sz="1600" dirty="0">
                <a:solidFill>
                  <a:srgbClr val="000000"/>
                </a:solidFill>
                <a:latin typeface="Bookman Old Style" panose="02050604050505020204" pitchFamily="18" charset="0"/>
                <a:ea typeface="Spectral Medium"/>
                <a:cs typeface="Spectral Medium"/>
                <a:sym typeface="Spectral Medium"/>
              </a:rPr>
              <a:t>It involves calculating the area under the Precision-Recall curve for each class label and taking an average of them.</a:t>
            </a:r>
            <a:endParaRPr sz="1600" dirty="0">
              <a:solidFill>
                <a:srgbClr val="000000"/>
              </a:solidFill>
              <a:latin typeface="Bookman Old Style" panose="02050604050505020204" pitchFamily="18" charset="0"/>
              <a:ea typeface="Spectral Medium"/>
              <a:cs typeface="Spectral Medium"/>
              <a:sym typeface="Spectral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p:nvPr/>
        </p:nvSpPr>
        <p:spPr>
          <a:xfrm>
            <a:off x="2178600" y="556139"/>
            <a:ext cx="4786800" cy="88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a:rPr>
              <a:t>3. Implementation</a:t>
            </a:r>
            <a:endParaRPr sz="26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a:endParaRPr>
          </a:p>
        </p:txBody>
      </p:sp>
      <p:sp>
        <p:nvSpPr>
          <p:cNvPr id="150" name="Google Shape;150;p29"/>
          <p:cNvSpPr txBox="1"/>
          <p:nvPr/>
        </p:nvSpPr>
        <p:spPr>
          <a:xfrm>
            <a:off x="709800" y="1597356"/>
            <a:ext cx="7724400" cy="28974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600" b="1" dirty="0">
                <a:solidFill>
                  <a:schemeClr val="tx1"/>
                </a:solidFill>
                <a:latin typeface="Bookman Old Style" panose="02050604050505020204" pitchFamily="18" charset="0"/>
                <a:ea typeface="Spectral"/>
                <a:cs typeface="Spectral"/>
                <a:sym typeface="Spectral"/>
              </a:rPr>
              <a:t>3.1. Obtaining and Preprocessing the dataset</a:t>
            </a:r>
            <a:endParaRPr sz="1600" b="1" dirty="0">
              <a:solidFill>
                <a:schemeClr val="tx1"/>
              </a:solidFill>
              <a:latin typeface="Bookman Old Style" panose="02050604050505020204" pitchFamily="18" charset="0"/>
              <a:ea typeface="Spectral"/>
              <a:cs typeface="Spectral"/>
              <a:sym typeface="Spectral"/>
            </a:endParaRPr>
          </a:p>
          <a:p>
            <a:pPr marL="457200" lvl="0" indent="-330200" algn="l" rtl="0">
              <a:lnSpc>
                <a:spcPct val="130000"/>
              </a:lnSpc>
              <a:spcBef>
                <a:spcPts val="0"/>
              </a:spcBef>
              <a:spcAft>
                <a:spcPts val="0"/>
              </a:spcAft>
              <a:buSzPts val="1600"/>
              <a:buFont typeface="Spectral"/>
              <a:buChar char="●"/>
            </a:pPr>
            <a:r>
              <a:rPr lang="en" sz="1600" dirty="0">
                <a:solidFill>
                  <a:schemeClr val="tx1"/>
                </a:solidFill>
                <a:latin typeface="Bookman Old Style" panose="02050604050505020204" pitchFamily="18" charset="0"/>
                <a:ea typeface="Spectral"/>
                <a:cs typeface="Spectral"/>
                <a:sym typeface="Spectral"/>
              </a:rPr>
              <a:t>An image dataset consisting of 300 Army, 300 Delivery and 300 Surveillance Drone images have been collected.</a:t>
            </a:r>
            <a:endParaRPr sz="1600" dirty="0">
              <a:solidFill>
                <a:schemeClr val="tx1"/>
              </a:solidFill>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r>
              <a:rPr lang="en-IN" sz="1600" dirty="0">
                <a:solidFill>
                  <a:schemeClr val="tx1"/>
                </a:solidFill>
                <a:latin typeface="Bookman Old Style" panose="02050604050505020204" pitchFamily="18" charset="0"/>
                <a:ea typeface="Spectral"/>
                <a:cs typeface="Spectral"/>
                <a:sym typeface="Spectral"/>
              </a:rPr>
              <a:t>Size of Train Set: 900 and Validation Set : 90.</a:t>
            </a:r>
          </a:p>
          <a:p>
            <a:pPr marL="457200" lvl="0" indent="-330200" algn="l" rtl="0">
              <a:spcBef>
                <a:spcPts val="0"/>
              </a:spcBef>
              <a:spcAft>
                <a:spcPts val="0"/>
              </a:spcAft>
              <a:buSzPts val="1600"/>
              <a:buFont typeface="Spectral"/>
              <a:buChar char="●"/>
            </a:pPr>
            <a:r>
              <a:rPr lang="en-IN" sz="1600" dirty="0">
                <a:solidFill>
                  <a:schemeClr val="tx1"/>
                </a:solidFill>
                <a:latin typeface="Bookman Old Style" panose="02050604050505020204" pitchFamily="18" charset="0"/>
                <a:ea typeface="Spectral"/>
                <a:cs typeface="Spectral"/>
                <a:sym typeface="Spectral"/>
              </a:rPr>
              <a:t>We have three categories : Army, Delivery and Surveillance drones.</a:t>
            </a:r>
          </a:p>
          <a:p>
            <a:pPr marL="914400" lvl="1" indent="-330200">
              <a:spcBef>
                <a:spcPts val="0"/>
              </a:spcBef>
              <a:spcAft>
                <a:spcPts val="0"/>
              </a:spcAft>
              <a:buSzPts val="1600"/>
              <a:buFont typeface="Wingdings" panose="05000000000000000000" pitchFamily="2" charset="2"/>
              <a:buChar char="v"/>
            </a:pPr>
            <a:r>
              <a:rPr lang="en-IN" sz="1600" dirty="0">
                <a:solidFill>
                  <a:schemeClr val="tx1"/>
                </a:solidFill>
                <a:latin typeface="Bookman Old Style" panose="02050604050505020204" pitchFamily="18" charset="0"/>
                <a:ea typeface="Spectral"/>
                <a:cs typeface="Spectral"/>
                <a:sym typeface="Spectral"/>
              </a:rPr>
              <a:t>Army Drone: </a:t>
            </a:r>
            <a:r>
              <a:rPr lang="en-IN" sz="1600" dirty="0">
                <a:solidFill>
                  <a:schemeClr val="tx1"/>
                </a:solidFill>
                <a:highlight>
                  <a:srgbClr val="FFFFFF"/>
                </a:highlight>
                <a:latin typeface="Bookman Old Style" panose="02050604050505020204" pitchFamily="18" charset="0"/>
                <a:ea typeface="Spectral"/>
                <a:cs typeface="Spectral"/>
                <a:sym typeface="Spectral"/>
              </a:rPr>
              <a:t>MQ-1C Gray Eagle</a:t>
            </a:r>
            <a:r>
              <a:rPr lang="en-IN" sz="1600" dirty="0">
                <a:solidFill>
                  <a:schemeClr val="tx1"/>
                </a:solidFill>
                <a:latin typeface="Bookman Old Style" panose="02050604050505020204" pitchFamily="18" charset="0"/>
                <a:ea typeface="Spectral"/>
                <a:cs typeface="Spectral"/>
                <a:sym typeface="Spectral"/>
              </a:rPr>
              <a:t>, </a:t>
            </a:r>
            <a:r>
              <a:rPr lang="en-IN" sz="1600" dirty="0">
                <a:solidFill>
                  <a:schemeClr val="tx1"/>
                </a:solidFill>
                <a:highlight>
                  <a:srgbClr val="FFFFFF"/>
                </a:highlight>
                <a:latin typeface="Bookman Old Style" panose="02050604050505020204" pitchFamily="18" charset="0"/>
                <a:ea typeface="Spectral"/>
                <a:cs typeface="Spectral"/>
                <a:sym typeface="Spectral"/>
              </a:rPr>
              <a:t>RQ-4 Global Hawk</a:t>
            </a:r>
            <a:r>
              <a:rPr lang="en-IN" sz="1600" dirty="0">
                <a:solidFill>
                  <a:schemeClr val="tx1"/>
                </a:solidFill>
                <a:latin typeface="Bookman Old Style" panose="02050604050505020204" pitchFamily="18" charset="0"/>
                <a:ea typeface="Spectral"/>
                <a:cs typeface="Spectral"/>
                <a:sym typeface="Spectral"/>
              </a:rPr>
              <a:t>, </a:t>
            </a:r>
            <a:r>
              <a:rPr lang="en-IN" sz="1600" dirty="0">
                <a:solidFill>
                  <a:schemeClr val="tx1"/>
                </a:solidFill>
                <a:highlight>
                  <a:srgbClr val="FFFFFF"/>
                </a:highlight>
                <a:latin typeface="Bookman Old Style" panose="02050604050505020204" pitchFamily="18" charset="0"/>
                <a:ea typeface="Spectral"/>
                <a:cs typeface="Spectral"/>
                <a:sym typeface="Spectral"/>
              </a:rPr>
              <a:t>MQ-4C Triton , MQ-9 Reaper.</a:t>
            </a:r>
            <a:endParaRPr lang="en-IN" sz="1600" dirty="0">
              <a:solidFill>
                <a:schemeClr val="tx1"/>
              </a:solidFill>
              <a:latin typeface="Bookman Old Style" panose="02050604050505020204" pitchFamily="18" charset="0"/>
              <a:ea typeface="Spectral"/>
              <a:cs typeface="Spectral"/>
              <a:sym typeface="Spectral"/>
            </a:endParaRPr>
          </a:p>
          <a:p>
            <a:pPr marL="914400" lvl="1" indent="-330200">
              <a:spcBef>
                <a:spcPts val="0"/>
              </a:spcBef>
              <a:spcAft>
                <a:spcPts val="0"/>
              </a:spcAft>
              <a:buSzPts val="1600"/>
              <a:buFont typeface="Wingdings" panose="05000000000000000000" pitchFamily="2" charset="2"/>
              <a:buChar char="v"/>
            </a:pPr>
            <a:r>
              <a:rPr lang="en-IN" sz="1600" dirty="0">
                <a:solidFill>
                  <a:schemeClr val="tx1"/>
                </a:solidFill>
                <a:latin typeface="Bookman Old Style" panose="02050604050505020204" pitchFamily="18" charset="0"/>
                <a:ea typeface="Spectral"/>
                <a:cs typeface="Spectral"/>
                <a:sym typeface="Spectral"/>
              </a:rPr>
              <a:t>Surveillance: Most images consist of quadcopter drones.</a:t>
            </a:r>
          </a:p>
          <a:p>
            <a:pPr marL="914400" lvl="1" indent="-330200">
              <a:spcBef>
                <a:spcPts val="0"/>
              </a:spcBef>
              <a:spcAft>
                <a:spcPts val="0"/>
              </a:spcAft>
              <a:buSzPts val="1600"/>
              <a:buFont typeface="Wingdings" panose="05000000000000000000" pitchFamily="2" charset="2"/>
              <a:buChar char="v"/>
            </a:pPr>
            <a:r>
              <a:rPr lang="en-IN" sz="1600" dirty="0">
                <a:solidFill>
                  <a:schemeClr val="tx1"/>
                </a:solidFill>
                <a:latin typeface="Bookman Old Style" panose="02050604050505020204" pitchFamily="18" charset="0"/>
                <a:ea typeface="Spectral"/>
                <a:cs typeface="Spectral"/>
                <a:sym typeface="Spectral"/>
              </a:rPr>
              <a:t>Delivery Drone: Most images consist of box carrying drones.</a:t>
            </a:r>
          </a:p>
          <a:p>
            <a:pPr marL="457200" lvl="0" indent="-330200" algn="l" rtl="0">
              <a:lnSpc>
                <a:spcPct val="100000"/>
              </a:lnSpc>
              <a:spcBef>
                <a:spcPts val="0"/>
              </a:spcBef>
              <a:spcAft>
                <a:spcPts val="0"/>
              </a:spcAft>
              <a:buSzPts val="1600"/>
              <a:buFont typeface="Spectral"/>
              <a:buChar char="●"/>
            </a:pPr>
            <a:r>
              <a:rPr lang="en-IN" sz="1600" dirty="0">
                <a:solidFill>
                  <a:schemeClr val="tx1"/>
                </a:solidFill>
                <a:latin typeface="Bookman Old Style" panose="02050604050505020204" pitchFamily="18" charset="0"/>
                <a:ea typeface="Spectral"/>
                <a:cs typeface="Spectral"/>
                <a:sym typeface="Spectral"/>
              </a:rPr>
              <a:t>For n=900 given images and m=3 given categories</a:t>
            </a:r>
          </a:p>
          <a:p>
            <a:pPr marL="0" lvl="0" indent="0" algn="l" rtl="0">
              <a:lnSpc>
                <a:spcPct val="130000"/>
              </a:lnSpc>
              <a:spcBef>
                <a:spcPts val="0"/>
              </a:spcBef>
              <a:spcAft>
                <a:spcPts val="0"/>
              </a:spcAft>
              <a:buNone/>
            </a:pPr>
            <a:endParaRPr sz="1600" dirty="0">
              <a:solidFill>
                <a:schemeClr val="tx1"/>
              </a:solidFill>
              <a:latin typeface="Bookman Old Style" panose="02050604050505020204" pitchFamily="18" charset="0"/>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32"/>
          <p:cNvPicPr preferRelativeResize="0"/>
          <p:nvPr/>
        </p:nvPicPr>
        <p:blipFill>
          <a:blip r:embed="rId3">
            <a:alphaModFix/>
          </a:blip>
          <a:stretch>
            <a:fillRect/>
          </a:stretch>
        </p:blipFill>
        <p:spPr>
          <a:xfrm>
            <a:off x="1616588" y="1730272"/>
            <a:ext cx="5910823" cy="3096419"/>
          </a:xfrm>
          <a:prstGeom prst="rect">
            <a:avLst/>
          </a:prstGeom>
          <a:noFill/>
          <a:ln>
            <a:noFill/>
          </a:ln>
        </p:spPr>
      </p:pic>
      <p:sp>
        <p:nvSpPr>
          <p:cNvPr id="166" name="Google Shape;166;p32"/>
          <p:cNvSpPr txBox="1"/>
          <p:nvPr/>
        </p:nvSpPr>
        <p:spPr>
          <a:xfrm>
            <a:off x="8441475" y="4224050"/>
            <a:ext cx="406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u="sng">
                <a:solidFill>
                  <a:schemeClr val="hlink"/>
                </a:solidFill>
                <a:latin typeface="Calibri"/>
                <a:ea typeface="Calibri"/>
                <a:cs typeface="Calibri"/>
                <a:sym typeface="Calibri"/>
                <a:hlinkClick r:id="rId4" action="ppaction://hlinksldjump"/>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1"/>
          <p:cNvSpPr txBox="1"/>
          <p:nvPr/>
        </p:nvSpPr>
        <p:spPr>
          <a:xfrm>
            <a:off x="784228" y="1689635"/>
            <a:ext cx="7724400" cy="26361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1200"/>
              </a:spcAft>
              <a:buNone/>
            </a:pPr>
            <a:r>
              <a:rPr lang="en" sz="2000" dirty="0">
                <a:latin typeface="Bookman Old Style" panose="02050604050505020204" pitchFamily="18" charset="0"/>
                <a:ea typeface="Spectral"/>
                <a:cs typeface="Spectral"/>
                <a:sym typeface="Spectral"/>
              </a:rPr>
              <a:t>For a given image i:</a:t>
            </a:r>
            <a:br>
              <a:rPr lang="en" sz="2000" dirty="0">
                <a:latin typeface="Bookman Old Style" panose="02050604050505020204" pitchFamily="18" charset="0"/>
                <a:ea typeface="Spectral"/>
                <a:cs typeface="Spectral"/>
                <a:sym typeface="Spectral"/>
              </a:rPr>
            </a:br>
            <a:r>
              <a:rPr lang="en" sz="2000" b="1" dirty="0">
                <a:latin typeface="Bookman Old Style" panose="02050604050505020204" pitchFamily="18" charset="0"/>
                <a:ea typeface="Spectral"/>
                <a:cs typeface="Spectral"/>
                <a:sym typeface="Spectral"/>
              </a:rPr>
              <a:t>(x,y)</a:t>
            </a:r>
            <a:r>
              <a:rPr lang="en" sz="2000" dirty="0">
                <a:latin typeface="Bookman Old Style" panose="02050604050505020204" pitchFamily="18" charset="0"/>
                <a:ea typeface="Spectral"/>
                <a:cs typeface="Spectral"/>
                <a:sym typeface="Spectral"/>
              </a:rPr>
              <a:t> --&gt; Top Left Coordinates of the object bounding box</a:t>
            </a:r>
            <a:br>
              <a:rPr lang="en" sz="2000" dirty="0">
                <a:latin typeface="Bookman Old Style" panose="02050604050505020204" pitchFamily="18" charset="0"/>
                <a:ea typeface="Spectral"/>
                <a:cs typeface="Spectral"/>
                <a:sym typeface="Spectral"/>
              </a:rPr>
            </a:br>
            <a:r>
              <a:rPr lang="en" sz="2000" b="1" dirty="0">
                <a:latin typeface="Bookman Old Style" panose="02050604050505020204" pitchFamily="18" charset="0"/>
                <a:ea typeface="Spectral"/>
                <a:cs typeface="Spectral"/>
                <a:sym typeface="Spectral"/>
              </a:rPr>
              <a:t>(w,h)</a:t>
            </a:r>
            <a:r>
              <a:rPr lang="en" sz="2000" dirty="0">
                <a:latin typeface="Bookman Old Style" panose="02050604050505020204" pitchFamily="18" charset="0"/>
                <a:ea typeface="Spectral"/>
                <a:cs typeface="Spectral"/>
                <a:sym typeface="Spectral"/>
              </a:rPr>
              <a:t>--&gt; Width and Height of a bounding box</a:t>
            </a:r>
            <a:br>
              <a:rPr lang="en" sz="2000" dirty="0">
                <a:latin typeface="Bookman Old Style" panose="02050604050505020204" pitchFamily="18" charset="0"/>
                <a:ea typeface="Spectral"/>
                <a:cs typeface="Spectral"/>
                <a:sym typeface="Spectral"/>
              </a:rPr>
            </a:br>
            <a:r>
              <a:rPr lang="en" sz="2000" b="1" dirty="0">
                <a:latin typeface="Bookman Old Style" panose="02050604050505020204" pitchFamily="18" charset="0"/>
                <a:ea typeface="Spectral"/>
                <a:cs typeface="Spectral"/>
                <a:sym typeface="Spectral"/>
              </a:rPr>
              <a:t>ca</a:t>
            </a:r>
            <a:r>
              <a:rPr lang="en" sz="2000" dirty="0">
                <a:latin typeface="Bookman Old Style" panose="02050604050505020204" pitchFamily="18" charset="0"/>
                <a:ea typeface="Spectral"/>
                <a:cs typeface="Spectral"/>
                <a:sym typeface="Spectral"/>
              </a:rPr>
              <a:t> = 1 --&gt; when the object belongs to army drone</a:t>
            </a:r>
            <a:br>
              <a:rPr lang="en" sz="2000" dirty="0">
                <a:latin typeface="Bookman Old Style" panose="02050604050505020204" pitchFamily="18" charset="0"/>
                <a:ea typeface="Spectral"/>
                <a:cs typeface="Spectral"/>
                <a:sym typeface="Spectral"/>
              </a:rPr>
            </a:br>
            <a:r>
              <a:rPr lang="en" sz="2000" b="1" dirty="0">
                <a:latin typeface="Bookman Old Style" panose="02050604050505020204" pitchFamily="18" charset="0"/>
                <a:ea typeface="Spectral"/>
                <a:cs typeface="Spectral"/>
                <a:sym typeface="Spectral"/>
              </a:rPr>
              <a:t>cd</a:t>
            </a:r>
            <a:r>
              <a:rPr lang="en" sz="2000" dirty="0">
                <a:latin typeface="Bookman Old Style" panose="02050604050505020204" pitchFamily="18" charset="0"/>
                <a:ea typeface="Spectral"/>
                <a:cs typeface="Spectral"/>
                <a:sym typeface="Spectral"/>
              </a:rPr>
              <a:t> = 1 and </a:t>
            </a:r>
            <a:r>
              <a:rPr lang="en" sz="2000" b="1" dirty="0">
                <a:latin typeface="Bookman Old Style" panose="02050604050505020204" pitchFamily="18" charset="0"/>
                <a:ea typeface="Spectral"/>
                <a:cs typeface="Spectral"/>
                <a:sym typeface="Spectral"/>
              </a:rPr>
              <a:t>cs</a:t>
            </a:r>
            <a:r>
              <a:rPr lang="en" sz="2000" dirty="0">
                <a:latin typeface="Bookman Old Style" panose="02050604050505020204" pitchFamily="18" charset="0"/>
                <a:ea typeface="Spectral"/>
                <a:cs typeface="Spectral"/>
                <a:sym typeface="Spectral"/>
              </a:rPr>
              <a:t> = 1 correspond to delivery and surveillance drones respectively</a:t>
            </a:r>
            <a:br>
              <a:rPr lang="en" sz="2000" dirty="0">
                <a:latin typeface="Bookman Old Style" panose="02050604050505020204" pitchFamily="18" charset="0"/>
                <a:ea typeface="Spectral"/>
                <a:cs typeface="Spectral"/>
                <a:sym typeface="Spectral"/>
              </a:rPr>
            </a:br>
            <a:r>
              <a:rPr lang="en" sz="2000" b="1" dirty="0">
                <a:latin typeface="Bookman Old Style" panose="02050604050505020204" pitchFamily="18" charset="0"/>
                <a:ea typeface="Spectral"/>
                <a:cs typeface="Spectral"/>
                <a:sym typeface="Spectral"/>
              </a:rPr>
              <a:t>Pi</a:t>
            </a:r>
            <a:r>
              <a:rPr lang="en" sz="2000" dirty="0">
                <a:latin typeface="Bookman Old Style" panose="02050604050505020204" pitchFamily="18" charset="0"/>
                <a:ea typeface="Spectral"/>
                <a:cs typeface="Spectral"/>
                <a:sym typeface="Spectral"/>
              </a:rPr>
              <a:t>--&gt; Probability that an object belongs to the class given by ca, cd or cs</a:t>
            </a:r>
            <a:endParaRPr sz="2000" dirty="0">
              <a:latin typeface="Bookman Old Style" panose="02050604050505020204" pitchFamily="18" charset="0"/>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3" name="Picture 2">
            <a:extLst>
              <a:ext uri="{FF2B5EF4-FFF2-40B4-BE49-F238E27FC236}">
                <a16:creationId xmlns:a16="http://schemas.microsoft.com/office/drawing/2014/main" id="{43BA09E3-F876-C5A8-72AC-D7CE926E1A17}"/>
              </a:ext>
            </a:extLst>
          </p:cNvPr>
          <p:cNvPicPr>
            <a:picLocks noChangeAspect="1" noChangeArrowheads="1"/>
          </p:cNvPicPr>
          <p:nvPr/>
        </p:nvPicPr>
        <p:blipFill>
          <a:blip r:embed="rId3"/>
          <a:srcRect/>
          <a:stretch>
            <a:fillRect/>
          </a:stretch>
        </p:blipFill>
        <p:spPr bwMode="auto">
          <a:xfrm>
            <a:off x="1371600" y="1437112"/>
            <a:ext cx="6400800" cy="3481388"/>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5E648B1D-18D8-5250-068A-ECAF9224FF43}"/>
              </a:ext>
            </a:extLst>
          </p:cNvPr>
          <p:cNvPicPr>
            <a:picLocks noChangeAspect="1" noChangeArrowheads="1"/>
          </p:cNvPicPr>
          <p:nvPr/>
        </p:nvPicPr>
        <p:blipFill rotWithShape="1">
          <a:blip r:embed="rId2"/>
          <a:srcRect r="1208" b="80093"/>
          <a:stretch/>
        </p:blipFill>
        <p:spPr bwMode="auto">
          <a:xfrm>
            <a:off x="743820" y="1650002"/>
            <a:ext cx="6560748" cy="658436"/>
          </a:xfrm>
          <a:prstGeom prst="rect">
            <a:avLst/>
          </a:prstGeom>
          <a:noFill/>
          <a:ln w="9525">
            <a:noFill/>
            <a:miter lim="800000"/>
            <a:headEnd/>
            <a:tailEnd/>
          </a:ln>
        </p:spPr>
      </p:pic>
      <p:sp>
        <p:nvSpPr>
          <p:cNvPr id="5" name="TextBox 2">
            <a:extLst>
              <a:ext uri="{FF2B5EF4-FFF2-40B4-BE49-F238E27FC236}">
                <a16:creationId xmlns:a16="http://schemas.microsoft.com/office/drawing/2014/main" id="{162FFEDF-3CFD-1A58-3B96-CB8F53848FFA}"/>
              </a:ext>
            </a:extLst>
          </p:cNvPr>
          <p:cNvSpPr txBox="1">
            <a:spLocks noChangeArrowheads="1"/>
          </p:cNvSpPr>
          <p:nvPr/>
        </p:nvSpPr>
        <p:spPr bwMode="auto">
          <a:xfrm>
            <a:off x="372140" y="2308438"/>
            <a:ext cx="8601739" cy="2677656"/>
          </a:xfrm>
          <a:prstGeom prst="rect">
            <a:avLst/>
          </a:prstGeom>
          <a:noFill/>
          <a:ln w="9525">
            <a:noFill/>
            <a:miter lim="800000"/>
            <a:headEnd/>
            <a:tailEnd/>
          </a:ln>
        </p:spPr>
        <p:txBody>
          <a:bodyPr wrap="square">
            <a:spAutoFit/>
          </a:bodyPr>
          <a:lstStyle>
            <a:defPPr>
              <a:defRPr lang="en-US"/>
            </a:defPPr>
            <a:lvl1pPr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1pPr>
            <a:lvl2pPr marL="4572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2pPr>
            <a:lvl3pPr marL="9144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3pPr>
            <a:lvl4pPr marL="13716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4pPr>
            <a:lvl5pPr marL="1828800" algn="l" rtl="0" eaLnBrk="0" fontAlgn="base" hangingPunct="0">
              <a:spcBef>
                <a:spcPct val="0"/>
              </a:spcBef>
              <a:spcAft>
                <a:spcPct val="0"/>
              </a:spcAft>
              <a:defRPr sz="1400" kern="1200">
                <a:solidFill>
                  <a:srgbClr val="000000"/>
                </a:solidFill>
                <a:latin typeface="Arial" pitchFamily="34" charset="0"/>
                <a:ea typeface="+mn-ea"/>
                <a:cs typeface="Arial" pitchFamily="34" charset="0"/>
                <a:sym typeface="Arial" pitchFamily="34" charset="0"/>
              </a:defRPr>
            </a:lvl5pPr>
            <a:lvl6pPr marL="22860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6pPr>
            <a:lvl7pPr marL="27432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7pPr>
            <a:lvl8pPr marL="32004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8pPr>
            <a:lvl9pPr marL="3657600" algn="l" defTabSz="914400" rtl="0" eaLnBrk="1" latinLnBrk="0" hangingPunct="1">
              <a:defRPr sz="1400" kern="1200">
                <a:solidFill>
                  <a:srgbClr val="000000"/>
                </a:solidFill>
                <a:latin typeface="Arial" pitchFamily="34" charset="0"/>
                <a:ea typeface="+mn-ea"/>
                <a:cs typeface="Arial" pitchFamily="34" charset="0"/>
                <a:sym typeface="Arial" pitchFamily="34" charset="0"/>
              </a:defRPr>
            </a:lvl9pPr>
          </a:lstStyle>
          <a:p>
            <a:pPr marL="285750" indent="-285750">
              <a:lnSpc>
                <a:spcPct val="150000"/>
              </a:lnSpc>
              <a:buSzPts val="1000"/>
              <a:tabLst>
                <a:tab pos="457200" algn="l"/>
              </a:tabLst>
            </a:pPr>
            <a:r>
              <a:rPr lang="en-IN" altLang="en-US" sz="1600" dirty="0">
                <a:latin typeface="Bookman Old Style" pitchFamily="18" charset="0"/>
                <a:cs typeface="Tahoma" pitchFamily="34" charset="0"/>
              </a:rPr>
              <a:t>-- Classes are represented as integers in the text file. </a:t>
            </a:r>
            <a:br>
              <a:rPr lang="en-IN" altLang="en-US" sz="1600" dirty="0">
                <a:latin typeface="Bookman Old Style" pitchFamily="18" charset="0"/>
                <a:cs typeface="Tahoma" pitchFamily="34" charset="0"/>
              </a:rPr>
            </a:br>
            <a:r>
              <a:rPr lang="en-IN" altLang="en-US" sz="1600" dirty="0">
                <a:latin typeface="Bookman Old Style" pitchFamily="18" charset="0"/>
                <a:cs typeface="Tahoma" pitchFamily="34" charset="0"/>
              </a:rPr>
              <a:t>0 represents Army drone.</a:t>
            </a:r>
            <a:br>
              <a:rPr lang="en-US" altLang="en-US" sz="1600" dirty="0">
                <a:latin typeface="Bookman Old Style" pitchFamily="18" charset="0"/>
                <a:cs typeface="Tahoma" pitchFamily="34" charset="0"/>
              </a:rPr>
            </a:br>
            <a:r>
              <a:rPr lang="en-IN" altLang="en-US" sz="1600" dirty="0">
                <a:latin typeface="Bookman Old Style" pitchFamily="18" charset="0"/>
                <a:cs typeface="Tahoma" pitchFamily="34" charset="0"/>
              </a:rPr>
              <a:t>1 represents Delivery drone.</a:t>
            </a:r>
            <a:br>
              <a:rPr lang="en-US" altLang="en-US" sz="1600" dirty="0">
                <a:latin typeface="Bookman Old Style" pitchFamily="18" charset="0"/>
                <a:cs typeface="Tahoma" pitchFamily="34" charset="0"/>
              </a:rPr>
            </a:br>
            <a:r>
              <a:rPr lang="en-IN" altLang="en-US" sz="1600" dirty="0">
                <a:latin typeface="Bookman Old Style" pitchFamily="18" charset="0"/>
                <a:cs typeface="Tahoma" pitchFamily="34" charset="0"/>
              </a:rPr>
              <a:t>2 represents Surveillance drone.</a:t>
            </a:r>
            <a:endParaRPr lang="en-US" altLang="en-US" sz="1600" dirty="0">
              <a:latin typeface="Bookman Old Style" pitchFamily="18" charset="0"/>
              <a:cs typeface="Tahoma" pitchFamily="34" charset="0"/>
            </a:endParaRPr>
          </a:p>
          <a:p>
            <a:pPr marL="285750" indent="-285750" algn="just">
              <a:lnSpc>
                <a:spcPct val="150000"/>
              </a:lnSpc>
              <a:buSzPts val="1000"/>
              <a:tabLst>
                <a:tab pos="457200" algn="l"/>
              </a:tabLst>
            </a:pPr>
            <a:r>
              <a:rPr lang="en-IN" altLang="en-US" sz="1600" dirty="0">
                <a:latin typeface="Bookman Old Style" pitchFamily="18" charset="0"/>
                <a:cs typeface="Tahoma" pitchFamily="34" charset="0"/>
              </a:rPr>
              <a:t>-- The coordinates give the top-left most and bottom right most coordinates of the bounding box, namely (x+w, y+h, x, y) where w and h are the width and the height of the box.</a:t>
            </a:r>
            <a:r>
              <a:rPr lang="en-US" altLang="en-US" sz="1600" dirty="0">
                <a:latin typeface="Bookman Old Style" pitchFamily="18" charset="0"/>
                <a:cs typeface="Tahoma" pitchFamily="34" charset="0"/>
              </a:rPr>
              <a:t> </a:t>
            </a:r>
            <a:r>
              <a:rPr lang="en-IN" altLang="en-US" sz="1600" dirty="0">
                <a:latin typeface="Bookman Old Style" pitchFamily="18" charset="0"/>
                <a:cs typeface="Tahoma" pitchFamily="34" charset="0"/>
              </a:rPr>
              <a:t>All the images are zipped and stored aside.</a:t>
            </a:r>
            <a:endParaRPr lang="en-US" altLang="en-US" sz="1600" dirty="0">
              <a:latin typeface="Bookman Old Style" pitchFamily="18" charset="0"/>
              <a:cs typeface="Tahoma" pitchFamily="34" charset="0"/>
            </a:endParaRPr>
          </a:p>
        </p:txBody>
      </p:sp>
    </p:spTree>
    <p:extLst>
      <p:ext uri="{BB962C8B-B14F-4D97-AF65-F5344CB8AC3E}">
        <p14:creationId xmlns:p14="http://schemas.microsoft.com/office/powerpoint/2010/main" val="4269646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4"/>
          <p:cNvSpPr txBox="1"/>
          <p:nvPr/>
        </p:nvSpPr>
        <p:spPr>
          <a:xfrm>
            <a:off x="709800" y="1681917"/>
            <a:ext cx="7724400" cy="295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dirty="0">
                <a:latin typeface="Bookman Old Style" panose="02050604050505020204" pitchFamily="18" charset="0"/>
                <a:ea typeface="Spectral"/>
                <a:cs typeface="Spectral"/>
                <a:sym typeface="Spectral"/>
              </a:rPr>
              <a:t>3.2. Training and Prediction</a:t>
            </a:r>
            <a:endParaRPr sz="2000" b="1"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The training of the images is done using the YOLO V5 framework.</a:t>
            </a: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The framework is responsible for training and validation of the image class and bounding box predictions.</a:t>
            </a: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There is a predefined Convolutional Neural Network which is to be used to train the images and labels to implement the YOLO mechanism.</a:t>
            </a:r>
            <a:endParaRPr sz="1600" dirty="0">
              <a:latin typeface="Bookman Old Style" panose="02050604050505020204" pitchFamily="18" charset="0"/>
              <a:ea typeface="Spectral"/>
              <a:cs typeface="Spectral"/>
              <a:sym typeface="Spectr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6"/>
          <p:cNvSpPr txBox="1"/>
          <p:nvPr/>
        </p:nvSpPr>
        <p:spPr>
          <a:xfrm>
            <a:off x="709798" y="1528819"/>
            <a:ext cx="7942800" cy="34680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Importing the required framework by cloning the GitHub repo of YOLO V5.</a:t>
            </a: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127000" lvl="0" algn="l" rtl="0">
              <a:lnSpc>
                <a:spcPct val="100000"/>
              </a:lnSpc>
              <a:spcBef>
                <a:spcPts val="0"/>
              </a:spcBef>
              <a:spcAft>
                <a:spcPts val="0"/>
              </a:spcAft>
              <a:buSzPts val="1600"/>
            </a:pPr>
            <a:br>
              <a:rPr lang="en" sz="1600" dirty="0">
                <a:latin typeface="Bookman Old Style" panose="02050604050505020204" pitchFamily="18" charset="0"/>
                <a:ea typeface="Spectral"/>
                <a:cs typeface="Spectral"/>
                <a:sym typeface="Spectral"/>
              </a:rPr>
            </a:br>
            <a:endParaRPr lang="en"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We add the repository to the drive.</a:t>
            </a: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p:txBody>
      </p:sp>
      <p:pic>
        <p:nvPicPr>
          <p:cNvPr id="188" name="Google Shape;188;p36"/>
          <p:cNvPicPr preferRelativeResize="0"/>
          <p:nvPr/>
        </p:nvPicPr>
        <p:blipFill rotWithShape="1">
          <a:blip r:embed="rId3">
            <a:alphaModFix/>
          </a:blip>
          <a:srcRect t="937" r="5563"/>
          <a:stretch/>
        </p:blipFill>
        <p:spPr>
          <a:xfrm>
            <a:off x="908203" y="2264829"/>
            <a:ext cx="7744395" cy="22298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txBox="1"/>
          <p:nvPr/>
        </p:nvSpPr>
        <p:spPr>
          <a:xfrm>
            <a:off x="709800" y="1930637"/>
            <a:ext cx="7724400" cy="29505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Importing other required modules</a:t>
            </a: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Extracting the Drone_Images folder </a:t>
            </a: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Changing the directory to Yolo V5 framework</a:t>
            </a: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p:txBody>
      </p:sp>
      <p:pic>
        <p:nvPicPr>
          <p:cNvPr id="194" name="Google Shape;194;p37"/>
          <p:cNvPicPr preferRelativeResize="0"/>
          <p:nvPr/>
        </p:nvPicPr>
        <p:blipFill>
          <a:blip r:embed="rId3">
            <a:alphaModFix/>
          </a:blip>
          <a:stretch>
            <a:fillRect/>
          </a:stretch>
        </p:blipFill>
        <p:spPr>
          <a:xfrm>
            <a:off x="1304925" y="2348888"/>
            <a:ext cx="6353175" cy="504825"/>
          </a:xfrm>
          <a:prstGeom prst="rect">
            <a:avLst/>
          </a:prstGeom>
          <a:noFill/>
          <a:ln>
            <a:noFill/>
          </a:ln>
        </p:spPr>
      </p:pic>
      <p:pic>
        <p:nvPicPr>
          <p:cNvPr id="195" name="Google Shape;195;p37"/>
          <p:cNvPicPr preferRelativeResize="0"/>
          <p:nvPr/>
        </p:nvPicPr>
        <p:blipFill rotWithShape="1">
          <a:blip r:embed="rId4">
            <a:alphaModFix/>
          </a:blip>
          <a:srcRect r="2893" b="16408"/>
          <a:stretch/>
        </p:blipFill>
        <p:spPr>
          <a:xfrm>
            <a:off x="1304925" y="3271964"/>
            <a:ext cx="6344999" cy="270700"/>
          </a:xfrm>
          <a:prstGeom prst="rect">
            <a:avLst/>
          </a:prstGeom>
          <a:noFill/>
          <a:ln>
            <a:noFill/>
          </a:ln>
        </p:spPr>
      </p:pic>
      <p:pic>
        <p:nvPicPr>
          <p:cNvPr id="196" name="Google Shape;196;p37"/>
          <p:cNvPicPr preferRelativeResize="0"/>
          <p:nvPr/>
        </p:nvPicPr>
        <p:blipFill>
          <a:blip r:embed="rId5">
            <a:alphaModFix/>
          </a:blip>
          <a:stretch>
            <a:fillRect/>
          </a:stretch>
        </p:blipFill>
        <p:spPr>
          <a:xfrm>
            <a:off x="1304925" y="4016524"/>
            <a:ext cx="6172200" cy="352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p:nvPr/>
        </p:nvSpPr>
        <p:spPr>
          <a:xfrm>
            <a:off x="709800" y="1749975"/>
            <a:ext cx="7724400" cy="30396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Training the images by running the following command</a:t>
            </a: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457200" lvl="0" indent="-330200" algn="l" rtl="0">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In short:</a:t>
            </a:r>
            <a:endParaRPr sz="1600" dirty="0">
              <a:latin typeface="Bookman Old Style" panose="02050604050505020204" pitchFamily="18" charset="0"/>
              <a:ea typeface="Spectral"/>
              <a:cs typeface="Spectral"/>
              <a:sym typeface="Spectral"/>
            </a:endParaRPr>
          </a:p>
          <a:p>
            <a:pPr marL="457200" lvl="0" indent="0" algn="l" rtl="0">
              <a:spcBef>
                <a:spcPts val="0"/>
              </a:spcBef>
              <a:spcAft>
                <a:spcPts val="0"/>
              </a:spcAft>
              <a:buNone/>
            </a:pPr>
            <a:r>
              <a:rPr lang="en" sz="1600" b="1" dirty="0">
                <a:latin typeface="Bookman Old Style" panose="02050604050505020204" pitchFamily="18" charset="0"/>
                <a:ea typeface="Spectral"/>
                <a:cs typeface="Spectral"/>
                <a:sym typeface="Spectral"/>
              </a:rPr>
              <a:t>train.py </a:t>
            </a:r>
            <a:r>
              <a:rPr lang="en" sz="1600" dirty="0">
                <a:latin typeface="Bookman Old Style" panose="02050604050505020204" pitchFamily="18" charset="0"/>
                <a:ea typeface="Spectral"/>
                <a:cs typeface="Spectral"/>
                <a:sym typeface="Spectral"/>
              </a:rPr>
              <a:t>→ Consists of the selected model architecture YOLO V5S and saves the weights for each training epoch.</a:t>
            </a:r>
            <a:endParaRPr sz="1600" dirty="0">
              <a:latin typeface="Bookman Old Style" panose="02050604050505020204" pitchFamily="18" charset="0"/>
              <a:ea typeface="Spectral"/>
              <a:cs typeface="Spectral"/>
              <a:sym typeface="Spectral"/>
            </a:endParaRPr>
          </a:p>
          <a:p>
            <a:pPr marL="457200" lvl="0" indent="0" algn="l" rtl="0">
              <a:spcBef>
                <a:spcPts val="0"/>
              </a:spcBef>
              <a:spcAft>
                <a:spcPts val="0"/>
              </a:spcAft>
              <a:buNone/>
            </a:pPr>
            <a:r>
              <a:rPr lang="en" sz="1600" b="1" dirty="0">
                <a:latin typeface="Bookman Old Style" panose="02050604050505020204" pitchFamily="18" charset="0"/>
                <a:ea typeface="Spectral"/>
                <a:cs typeface="Spectral"/>
                <a:sym typeface="Spectral"/>
              </a:rPr>
              <a:t>Custom_data.yaml</a:t>
            </a:r>
            <a:r>
              <a:rPr lang="en" sz="1600" dirty="0">
                <a:latin typeface="Bookman Old Style" panose="02050604050505020204" pitchFamily="18" charset="0"/>
                <a:ea typeface="Spectral"/>
                <a:cs typeface="Spectral"/>
                <a:sym typeface="Spectral"/>
              </a:rPr>
              <a:t> → Consists of the path of the train and validation sets of images and their corresponding labels.</a:t>
            </a:r>
            <a:endParaRPr sz="1600" dirty="0">
              <a:latin typeface="Bookman Old Style" panose="02050604050505020204" pitchFamily="18" charset="0"/>
              <a:ea typeface="Spectral"/>
              <a:cs typeface="Spectral"/>
              <a:sym typeface="Spectral"/>
            </a:endParaRPr>
          </a:p>
          <a:p>
            <a:pPr marL="457200" lvl="0" indent="0" algn="l" rtl="0">
              <a:spcBef>
                <a:spcPts val="0"/>
              </a:spcBef>
              <a:spcAft>
                <a:spcPts val="0"/>
              </a:spcAft>
              <a:buNone/>
            </a:pPr>
            <a:r>
              <a:rPr lang="en" sz="1600" b="1" dirty="0">
                <a:latin typeface="Bookman Old Style" panose="02050604050505020204" pitchFamily="18" charset="0"/>
                <a:ea typeface="Spectral"/>
                <a:cs typeface="Spectral"/>
                <a:sym typeface="Spectral"/>
              </a:rPr>
              <a:t>yolov5s.pt </a:t>
            </a:r>
            <a:r>
              <a:rPr lang="en" sz="1600" dirty="0">
                <a:latin typeface="Bookman Old Style" panose="02050604050505020204" pitchFamily="18" charset="0"/>
                <a:ea typeface="Spectral"/>
                <a:cs typeface="Spectral"/>
                <a:sym typeface="Spectral"/>
              </a:rPr>
              <a:t>→ Consists of the weights and biases corresponding to the YOLO V5S architecture.</a:t>
            </a:r>
            <a:endParaRPr sz="1600"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p:txBody>
      </p:sp>
      <p:pic>
        <p:nvPicPr>
          <p:cNvPr id="202" name="Google Shape;202;p38"/>
          <p:cNvPicPr preferRelativeResize="0"/>
          <p:nvPr/>
        </p:nvPicPr>
        <p:blipFill rotWithShape="1">
          <a:blip r:embed="rId3">
            <a:alphaModFix/>
          </a:blip>
          <a:srcRect r="20006" b="87068"/>
          <a:stretch/>
        </p:blipFill>
        <p:spPr>
          <a:xfrm>
            <a:off x="709800" y="2221584"/>
            <a:ext cx="8017476" cy="40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ubTitle" idx="1"/>
          </p:nvPr>
        </p:nvSpPr>
        <p:spPr>
          <a:xfrm>
            <a:off x="1524000" y="3658088"/>
            <a:ext cx="6096000" cy="895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u="sng" dirty="0">
                <a:solidFill>
                  <a:srgbClr val="FF0000"/>
                </a:solidFill>
                <a:latin typeface="Tahoma" panose="020B0604030504040204" pitchFamily="34" charset="0"/>
                <a:ea typeface="Tahoma" panose="020B0604030504040204" pitchFamily="34" charset="0"/>
                <a:cs typeface="Tahoma" panose="020B0604030504040204" pitchFamily="34" charset="0"/>
                <a:sym typeface="Spectral Medium"/>
              </a:rPr>
              <a:t>Under the Guidance of</a:t>
            </a:r>
            <a:endParaRPr sz="1800" b="1" u="sng" dirty="0">
              <a:solidFill>
                <a:srgbClr val="FF0000"/>
              </a:solidFill>
              <a:latin typeface="Tahoma" panose="020B0604030504040204" pitchFamily="34" charset="0"/>
              <a:ea typeface="Tahoma" panose="020B0604030504040204" pitchFamily="34" charset="0"/>
              <a:cs typeface="Tahoma" panose="020B0604030504040204" pitchFamily="34" charset="0"/>
              <a:sym typeface="Spectral Medium"/>
            </a:endParaRPr>
          </a:p>
          <a:p>
            <a:pPr marL="0" lvl="0" indent="0" algn="ctr" rtl="0">
              <a:lnSpc>
                <a:spcPct val="115000"/>
              </a:lnSpc>
              <a:spcBef>
                <a:spcPts val="0"/>
              </a:spcBef>
              <a:spcAft>
                <a:spcPts val="0"/>
              </a:spcAft>
              <a:buNone/>
            </a:pPr>
            <a:r>
              <a:rPr lang="en" sz="18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Medium"/>
              </a:rPr>
              <a:t>Dr. B. Sankara Babu</a:t>
            </a:r>
            <a:endParaRPr sz="18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Medium"/>
            </a:endParaRPr>
          </a:p>
          <a:p>
            <a:pPr marL="0" lvl="0" indent="0" algn="ctr" rtl="0">
              <a:lnSpc>
                <a:spcPct val="115000"/>
              </a:lnSpc>
              <a:spcBef>
                <a:spcPts val="0"/>
              </a:spcBef>
              <a:spcAft>
                <a:spcPts val="0"/>
              </a:spcAft>
              <a:buNone/>
            </a:pPr>
            <a:r>
              <a:rPr lang="en" sz="18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Medium"/>
              </a:rPr>
              <a:t>Professor </a:t>
            </a:r>
            <a:endParaRPr sz="18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Medium"/>
            </a:endParaRPr>
          </a:p>
          <a:p>
            <a:pPr marL="0" lvl="0" indent="0" algn="ctr" rtl="0">
              <a:lnSpc>
                <a:spcPct val="115000"/>
              </a:lnSpc>
              <a:spcBef>
                <a:spcPts val="0"/>
              </a:spcBef>
              <a:spcAft>
                <a:spcPts val="0"/>
              </a:spcAft>
              <a:buNone/>
            </a:pPr>
            <a:r>
              <a:rPr lang="en" sz="18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Medium"/>
              </a:rPr>
              <a:t>Dept. of CSE </a:t>
            </a:r>
            <a:endParaRPr sz="18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Medium"/>
            </a:endParaRPr>
          </a:p>
          <a:p>
            <a:pPr marL="0" lvl="0" indent="0" algn="ctr" rtl="0">
              <a:spcBef>
                <a:spcPts val="0"/>
              </a:spcBef>
              <a:spcAft>
                <a:spcPts val="0"/>
              </a:spcAft>
              <a:buNone/>
            </a:pP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65" name="Google Shape;65;p14"/>
          <p:cNvSpPr txBox="1"/>
          <p:nvPr/>
        </p:nvSpPr>
        <p:spPr>
          <a:xfrm>
            <a:off x="1062874" y="400952"/>
            <a:ext cx="7018249" cy="98485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dirty="0">
                <a:solidFill>
                  <a:srgbClr val="FF0000"/>
                </a:solidFill>
                <a:latin typeface="Bookman Old Style" panose="02050604050505020204" pitchFamily="18" charset="0"/>
                <a:ea typeface="Spectral SemiBold"/>
                <a:cs typeface="Spectral SemiBold"/>
                <a:sym typeface="Spectral SemiBold"/>
              </a:rPr>
              <a:t>“Drone Detection, Localization and Classification using YOLO”</a:t>
            </a:r>
            <a:endParaRPr sz="2600" b="1" dirty="0">
              <a:solidFill>
                <a:srgbClr val="FF0000"/>
              </a:solidFill>
              <a:latin typeface="Bookman Old Style" panose="02050604050505020204" pitchFamily="18" charset="0"/>
              <a:ea typeface="Calibri"/>
              <a:cs typeface="Calibri"/>
              <a:sym typeface="Calibri"/>
            </a:endParaRPr>
          </a:p>
        </p:txBody>
      </p:sp>
      <p:graphicFrame>
        <p:nvGraphicFramePr>
          <p:cNvPr id="3" name="Table 2">
            <a:extLst>
              <a:ext uri="{FF2B5EF4-FFF2-40B4-BE49-F238E27FC236}">
                <a16:creationId xmlns:a16="http://schemas.microsoft.com/office/drawing/2014/main" id="{97ABF239-426D-BD06-3A0F-A497ADAD693A}"/>
              </a:ext>
            </a:extLst>
          </p:cNvPr>
          <p:cNvGraphicFramePr>
            <a:graphicFrameLocks noGrp="1"/>
          </p:cNvGraphicFramePr>
          <p:nvPr>
            <p:extLst>
              <p:ext uri="{D42A27DB-BD31-4B8C-83A1-F6EECF244321}">
                <p14:modId xmlns:p14="http://schemas.microsoft.com/office/powerpoint/2010/main" val="1004766135"/>
              </p:ext>
            </p:extLst>
          </p:nvPr>
        </p:nvGraphicFramePr>
        <p:xfrm>
          <a:off x="1524000" y="1644650"/>
          <a:ext cx="6096000" cy="1854200"/>
        </p:xfrm>
        <a:graphic>
          <a:graphicData uri="http://schemas.openxmlformats.org/drawingml/2006/table">
            <a:tbl>
              <a:tblPr>
                <a:noFil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1480">
                <a:tc>
                  <a:txBody>
                    <a:bodyPr/>
                    <a:lstStyle/>
                    <a:p>
                      <a:pPr marL="0" marR="0" lvl="0" indent="0" algn="ctr" rtl="0">
                        <a:lnSpc>
                          <a:spcPct val="100000"/>
                        </a:lnSpc>
                        <a:spcBef>
                          <a:spcPts val="0"/>
                        </a:spcBef>
                        <a:spcAft>
                          <a:spcPts val="0"/>
                        </a:spcAft>
                        <a:buClr>
                          <a:srgbClr val="0000FF"/>
                        </a:buClr>
                        <a:buSzPts val="1800"/>
                        <a:buFont typeface="Bookman Old Style"/>
                        <a:buNone/>
                      </a:pPr>
                      <a:r>
                        <a:rPr lang="en-US" sz="1600" b="1" i="0" u="none" strike="noStrike" cap="none" dirty="0">
                          <a:solidFill>
                            <a:srgbClr val="0000FF"/>
                          </a:solidFill>
                          <a:latin typeface="Bookman Old Style"/>
                          <a:ea typeface="Bookman Old Style"/>
                          <a:cs typeface="Bookman Old Style"/>
                          <a:sym typeface="Bookman Old Style"/>
                        </a:rPr>
                        <a:t>Name of the Student</a:t>
                      </a:r>
                      <a:endParaRPr sz="1600" dirty="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FF"/>
                        </a:buClr>
                        <a:buSzPts val="1800"/>
                        <a:buFont typeface="Bookman Old Style"/>
                        <a:buNone/>
                      </a:pPr>
                      <a:r>
                        <a:rPr lang="en-US" sz="1600" b="1" i="0" u="none" strike="noStrike" cap="none" dirty="0">
                          <a:solidFill>
                            <a:srgbClr val="0000FF"/>
                          </a:solidFill>
                          <a:latin typeface="Bookman Old Style"/>
                          <a:ea typeface="Bookman Old Style"/>
                          <a:cs typeface="Bookman Old Style"/>
                          <a:sym typeface="Bookman Old Style"/>
                        </a:rPr>
                        <a:t>H.T.Number</a:t>
                      </a:r>
                      <a:endParaRPr sz="160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69880">
                <a:tc>
                  <a:txBody>
                    <a:bodyPr/>
                    <a:lstStyle/>
                    <a:p>
                      <a:pPr marL="0" marR="0" lvl="0" indent="0" algn="ctr" rtl="0">
                        <a:lnSpc>
                          <a:spcPct val="100000"/>
                        </a:lnSpc>
                        <a:spcBef>
                          <a:spcPts val="0"/>
                        </a:spcBef>
                        <a:spcAft>
                          <a:spcPts val="0"/>
                        </a:spcAft>
                        <a:buClr>
                          <a:srgbClr val="000000"/>
                        </a:buClr>
                        <a:buSzPts val="1800"/>
                        <a:buFont typeface="Bookman Old Style"/>
                        <a:buNone/>
                      </a:pPr>
                      <a:r>
                        <a:rPr lang="en-US" sz="1600" b="0" i="0" u="none" strike="noStrike" cap="none" dirty="0">
                          <a:solidFill>
                            <a:srgbClr val="000000"/>
                          </a:solidFill>
                          <a:latin typeface="Bookman Old Style"/>
                          <a:ea typeface="Bookman Old Style"/>
                          <a:cs typeface="Bookman Old Style"/>
                          <a:sym typeface="Bookman Old Style"/>
                        </a:rPr>
                        <a:t>Valaboju Ruchita</a:t>
                      </a:r>
                      <a:endParaRPr sz="1600" dirty="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EDCB"/>
                    </a:solidFill>
                  </a:tcPr>
                </a:tc>
                <a:tc>
                  <a:txBody>
                    <a:bodyPr/>
                    <a:lstStyle/>
                    <a:p>
                      <a:pPr marL="0" marR="0" lvl="0" indent="0" algn="ctr" rtl="0">
                        <a:lnSpc>
                          <a:spcPct val="100000"/>
                        </a:lnSpc>
                        <a:spcBef>
                          <a:spcPts val="0"/>
                        </a:spcBef>
                        <a:spcAft>
                          <a:spcPts val="0"/>
                        </a:spcAft>
                        <a:buClr>
                          <a:srgbClr val="000000"/>
                        </a:buClr>
                        <a:buSzPts val="1800"/>
                        <a:buFont typeface="Bookman Old Style"/>
                        <a:buNone/>
                      </a:pPr>
                      <a:r>
                        <a:rPr lang="en-US" sz="1600" b="0" i="0" u="none" strike="noStrike" cap="none" dirty="0">
                          <a:solidFill>
                            <a:srgbClr val="000000"/>
                          </a:solidFill>
                          <a:latin typeface="Bookman Old Style"/>
                          <a:ea typeface="Bookman Old Style"/>
                          <a:cs typeface="Bookman Old Style"/>
                          <a:sym typeface="Bookman Old Style"/>
                        </a:rPr>
                        <a:t>19241A05Z4</a:t>
                      </a:r>
                      <a:endParaRPr sz="1600" dirty="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EDCB"/>
                    </a:solidFill>
                  </a:tcPr>
                </a:tc>
                <a:extLst>
                  <a:ext uri="{0D108BD9-81ED-4DB2-BD59-A6C34878D82A}">
                    <a16:rowId xmlns:a16="http://schemas.microsoft.com/office/drawing/2014/main" val="10001"/>
                  </a:ext>
                </a:extLst>
              </a:tr>
              <a:tr h="371480">
                <a:tc>
                  <a:txBody>
                    <a:bodyPr/>
                    <a:lstStyle/>
                    <a:p>
                      <a:pPr marL="0" marR="0" lvl="0" indent="0" algn="ctr" rtl="0">
                        <a:lnSpc>
                          <a:spcPct val="100000"/>
                        </a:lnSpc>
                        <a:spcBef>
                          <a:spcPts val="0"/>
                        </a:spcBef>
                        <a:spcAft>
                          <a:spcPts val="0"/>
                        </a:spcAft>
                        <a:buClr>
                          <a:srgbClr val="000000"/>
                        </a:buClr>
                        <a:buSzPts val="1800"/>
                        <a:buFont typeface="Bookman Old Style"/>
                        <a:buNone/>
                      </a:pPr>
                      <a:r>
                        <a:rPr lang="en-US" sz="1600" b="0" i="0" u="none" strike="noStrike" cap="none" dirty="0">
                          <a:solidFill>
                            <a:srgbClr val="000000"/>
                          </a:solidFill>
                          <a:latin typeface="Bookman Old Style"/>
                          <a:ea typeface="Bookman Old Style"/>
                          <a:cs typeface="Bookman Old Style"/>
                          <a:sym typeface="Bookman Old Style"/>
                        </a:rPr>
                        <a:t>Vaishnavi</a:t>
                      </a:r>
                      <a:endParaRPr sz="160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6E7"/>
                    </a:solidFill>
                  </a:tcPr>
                </a:tc>
                <a:tc>
                  <a:txBody>
                    <a:bodyPr/>
                    <a:lstStyle/>
                    <a:p>
                      <a:pPr marL="0" marR="0" lvl="0" indent="0" algn="ctr" rtl="0">
                        <a:lnSpc>
                          <a:spcPct val="100000"/>
                        </a:lnSpc>
                        <a:spcBef>
                          <a:spcPts val="0"/>
                        </a:spcBef>
                        <a:spcAft>
                          <a:spcPts val="0"/>
                        </a:spcAft>
                        <a:buClr>
                          <a:srgbClr val="000000"/>
                        </a:buClr>
                        <a:buSzPts val="1800"/>
                        <a:buFont typeface="Bookman Old Style"/>
                        <a:buNone/>
                      </a:pPr>
                      <a:r>
                        <a:rPr lang="en-US" sz="1600" b="0" i="0" u="none" strike="noStrike" cap="none" dirty="0">
                          <a:solidFill>
                            <a:srgbClr val="000000"/>
                          </a:solidFill>
                          <a:latin typeface="Bookman Old Style"/>
                          <a:ea typeface="Bookman Old Style"/>
                          <a:cs typeface="Bookman Old Style"/>
                          <a:sym typeface="Bookman Old Style"/>
                        </a:rPr>
                        <a:t>19241A05Z3</a:t>
                      </a:r>
                      <a:endParaRPr sz="160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6E7"/>
                    </a:solidFill>
                  </a:tcPr>
                </a:tc>
                <a:extLst>
                  <a:ext uri="{0D108BD9-81ED-4DB2-BD59-A6C34878D82A}">
                    <a16:rowId xmlns:a16="http://schemas.microsoft.com/office/drawing/2014/main" val="10002"/>
                  </a:ext>
                </a:extLst>
              </a:tr>
              <a:tr h="369880">
                <a:tc>
                  <a:txBody>
                    <a:bodyPr/>
                    <a:lstStyle/>
                    <a:p>
                      <a:pPr marL="0" marR="0" lvl="0" indent="0" algn="ctr" rtl="0">
                        <a:lnSpc>
                          <a:spcPct val="100000"/>
                        </a:lnSpc>
                        <a:spcBef>
                          <a:spcPts val="0"/>
                        </a:spcBef>
                        <a:spcAft>
                          <a:spcPts val="0"/>
                        </a:spcAft>
                        <a:buClr>
                          <a:srgbClr val="000000"/>
                        </a:buClr>
                        <a:buSzPts val="1800"/>
                        <a:buFont typeface="Bookman Old Style"/>
                        <a:buNone/>
                      </a:pPr>
                      <a:r>
                        <a:rPr lang="en-US" sz="1600" b="0" i="0" u="none" strike="noStrike" cap="none" dirty="0">
                          <a:solidFill>
                            <a:srgbClr val="000000"/>
                          </a:solidFill>
                          <a:latin typeface="Bookman Old Style"/>
                          <a:ea typeface="Bookman Old Style"/>
                          <a:cs typeface="Bookman Old Style"/>
                          <a:sym typeface="Bookman Old Style"/>
                        </a:rPr>
                        <a:t>Chitiprolu Harshitha</a:t>
                      </a:r>
                      <a:endParaRPr sz="160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EDCB"/>
                    </a:solidFill>
                  </a:tcPr>
                </a:tc>
                <a:tc>
                  <a:txBody>
                    <a:bodyPr/>
                    <a:lstStyle/>
                    <a:p>
                      <a:pPr marL="0" marR="0" lvl="0" indent="0" algn="ctr" rtl="0">
                        <a:lnSpc>
                          <a:spcPct val="100000"/>
                        </a:lnSpc>
                        <a:spcBef>
                          <a:spcPts val="0"/>
                        </a:spcBef>
                        <a:spcAft>
                          <a:spcPts val="0"/>
                        </a:spcAft>
                        <a:buClr>
                          <a:srgbClr val="000000"/>
                        </a:buClr>
                        <a:buSzPts val="1800"/>
                        <a:buFont typeface="Bookman Old Style"/>
                        <a:buNone/>
                      </a:pPr>
                      <a:r>
                        <a:rPr lang="en-US" sz="1600" b="0" i="0" u="none" strike="noStrike" cap="none" dirty="0">
                          <a:solidFill>
                            <a:srgbClr val="000000"/>
                          </a:solidFill>
                          <a:latin typeface="Bookman Old Style"/>
                          <a:ea typeface="Bookman Old Style"/>
                          <a:cs typeface="Bookman Old Style"/>
                          <a:sym typeface="Bookman Old Style"/>
                        </a:rPr>
                        <a:t>19241A05U8</a:t>
                      </a:r>
                      <a:endParaRPr sz="160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EDCB"/>
                    </a:solidFill>
                  </a:tcPr>
                </a:tc>
                <a:extLst>
                  <a:ext uri="{0D108BD9-81ED-4DB2-BD59-A6C34878D82A}">
                    <a16:rowId xmlns:a16="http://schemas.microsoft.com/office/drawing/2014/main" val="10003"/>
                  </a:ext>
                </a:extLst>
              </a:tr>
              <a:tr h="371480">
                <a:tc>
                  <a:txBody>
                    <a:bodyPr/>
                    <a:lstStyle/>
                    <a:p>
                      <a:pPr marL="0" marR="0" lvl="0" indent="0" algn="ctr" rtl="0">
                        <a:lnSpc>
                          <a:spcPct val="100000"/>
                        </a:lnSpc>
                        <a:spcBef>
                          <a:spcPts val="0"/>
                        </a:spcBef>
                        <a:spcAft>
                          <a:spcPts val="0"/>
                        </a:spcAft>
                        <a:buClr>
                          <a:srgbClr val="000000"/>
                        </a:buClr>
                        <a:buSzPts val="1800"/>
                        <a:buFont typeface="Bookman Old Style"/>
                        <a:buNone/>
                      </a:pPr>
                      <a:r>
                        <a:rPr lang="en-US" sz="1600" b="0" i="0" u="none" strike="noStrike" cap="none" dirty="0">
                          <a:solidFill>
                            <a:srgbClr val="000000"/>
                          </a:solidFill>
                          <a:latin typeface="Bookman Old Style"/>
                          <a:ea typeface="Bookman Old Style"/>
                          <a:cs typeface="Bookman Old Style"/>
                          <a:sym typeface="Bookman Old Style"/>
                        </a:rPr>
                        <a:t>Kallam Alekhya Reddy</a:t>
                      </a:r>
                      <a:endParaRPr sz="160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6E7"/>
                    </a:solidFill>
                  </a:tcPr>
                </a:tc>
                <a:tc>
                  <a:txBody>
                    <a:bodyPr/>
                    <a:lstStyle/>
                    <a:p>
                      <a:pPr marL="0" marR="0" lvl="0" indent="0" algn="ctr" rtl="0">
                        <a:lnSpc>
                          <a:spcPct val="100000"/>
                        </a:lnSpc>
                        <a:spcBef>
                          <a:spcPts val="0"/>
                        </a:spcBef>
                        <a:spcAft>
                          <a:spcPts val="0"/>
                        </a:spcAft>
                        <a:buClr>
                          <a:srgbClr val="000000"/>
                        </a:buClr>
                        <a:buSzPts val="1800"/>
                        <a:buFont typeface="Bookman Old Style"/>
                        <a:buNone/>
                      </a:pPr>
                      <a:r>
                        <a:rPr lang="en-US" sz="1600" b="0" i="0" u="none" strike="noStrike" cap="none" dirty="0">
                          <a:solidFill>
                            <a:srgbClr val="000000"/>
                          </a:solidFill>
                          <a:latin typeface="Bookman Old Style"/>
                          <a:ea typeface="Bookman Old Style"/>
                          <a:cs typeface="Bookman Old Style"/>
                          <a:sym typeface="Bookman Old Style"/>
                        </a:rPr>
                        <a:t>19241A05V8</a:t>
                      </a:r>
                      <a:endParaRPr sz="1600" dirty="0"/>
                    </a:p>
                  </a:txBody>
                  <a:tcPr marL="91450" marR="91450" marT="45726" marB="45726">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6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9"/>
          <p:cNvSpPr txBox="1"/>
          <p:nvPr/>
        </p:nvSpPr>
        <p:spPr>
          <a:xfrm>
            <a:off x="709798" y="1676483"/>
            <a:ext cx="7724400" cy="39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dirty="0">
                <a:latin typeface="Bookman Old Style" panose="02050604050505020204" pitchFamily="18" charset="0"/>
                <a:ea typeface="Spectral"/>
                <a:cs typeface="Spectral"/>
                <a:sym typeface="Spectral"/>
              </a:rPr>
              <a:t>Custom_data.yaml </a:t>
            </a:r>
            <a:endParaRPr sz="1600" b="1" dirty="0">
              <a:latin typeface="Bookman Old Style" panose="02050604050505020204" pitchFamily="18" charset="0"/>
              <a:ea typeface="Spectral"/>
              <a:cs typeface="Spectral"/>
              <a:sym typeface="Spectral"/>
            </a:endParaRPr>
          </a:p>
          <a:p>
            <a:pPr marL="457200" lvl="0" indent="0" algn="l" rtl="0">
              <a:lnSpc>
                <a:spcPct val="100000"/>
              </a:lnSpc>
              <a:spcBef>
                <a:spcPts val="0"/>
              </a:spcBef>
              <a:spcAft>
                <a:spcPts val="0"/>
              </a:spcAft>
              <a:buNone/>
            </a:pPr>
            <a:endParaRPr sz="1600" dirty="0">
              <a:latin typeface="Spectral"/>
              <a:ea typeface="Spectral"/>
              <a:cs typeface="Spectral"/>
              <a:sym typeface="Spectral"/>
            </a:endParaRPr>
          </a:p>
          <a:p>
            <a:pPr marL="457200" lvl="0" indent="0" algn="l" rtl="0">
              <a:lnSpc>
                <a:spcPct val="100000"/>
              </a:lnSpc>
              <a:spcBef>
                <a:spcPts val="0"/>
              </a:spcBef>
              <a:spcAft>
                <a:spcPts val="0"/>
              </a:spcAft>
              <a:buNone/>
            </a:pPr>
            <a:endParaRPr sz="1600" dirty="0">
              <a:latin typeface="Spectral"/>
              <a:ea typeface="Spectral"/>
              <a:cs typeface="Spectral"/>
              <a:sym typeface="Spectral"/>
            </a:endParaRPr>
          </a:p>
          <a:p>
            <a:pPr marL="0" lvl="0" indent="0" algn="l" rtl="0">
              <a:lnSpc>
                <a:spcPct val="100000"/>
              </a:lnSpc>
              <a:spcBef>
                <a:spcPts val="0"/>
              </a:spcBef>
              <a:spcAft>
                <a:spcPts val="0"/>
              </a:spcAft>
              <a:buNone/>
            </a:pPr>
            <a:endParaRPr sz="1600" dirty="0">
              <a:latin typeface="Spectral"/>
              <a:ea typeface="Spectral"/>
              <a:cs typeface="Spectral"/>
              <a:sym typeface="Spectral"/>
            </a:endParaRPr>
          </a:p>
          <a:p>
            <a:pPr marL="0" lvl="0" indent="0" algn="l" rtl="0">
              <a:lnSpc>
                <a:spcPct val="100000"/>
              </a:lnSpc>
              <a:spcBef>
                <a:spcPts val="0"/>
              </a:spcBef>
              <a:spcAft>
                <a:spcPts val="0"/>
              </a:spcAft>
              <a:buNone/>
            </a:pPr>
            <a:endParaRPr sz="1600" dirty="0">
              <a:latin typeface="Spectral"/>
              <a:ea typeface="Spectral"/>
              <a:cs typeface="Spectral"/>
              <a:sym typeface="Spectral"/>
            </a:endParaRPr>
          </a:p>
          <a:p>
            <a:pPr marL="0" lvl="0" indent="0" algn="l" rtl="0">
              <a:lnSpc>
                <a:spcPct val="100000"/>
              </a:lnSpc>
              <a:spcBef>
                <a:spcPts val="0"/>
              </a:spcBef>
              <a:spcAft>
                <a:spcPts val="0"/>
              </a:spcAft>
              <a:buNone/>
            </a:pPr>
            <a:endParaRPr sz="1600" dirty="0">
              <a:latin typeface="Spectral"/>
              <a:ea typeface="Spectral"/>
              <a:cs typeface="Spectral"/>
              <a:sym typeface="Spectral"/>
            </a:endParaRPr>
          </a:p>
        </p:txBody>
      </p:sp>
      <p:pic>
        <p:nvPicPr>
          <p:cNvPr id="208" name="Google Shape;208;p39"/>
          <p:cNvPicPr preferRelativeResize="0"/>
          <p:nvPr/>
        </p:nvPicPr>
        <p:blipFill rotWithShape="1">
          <a:blip r:embed="rId3">
            <a:alphaModFix/>
          </a:blip>
          <a:srcRect b="21714"/>
          <a:stretch/>
        </p:blipFill>
        <p:spPr>
          <a:xfrm>
            <a:off x="587836" y="2155744"/>
            <a:ext cx="7968325" cy="18464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0"/>
          <p:cNvSpPr txBox="1"/>
          <p:nvPr/>
        </p:nvSpPr>
        <p:spPr>
          <a:xfrm>
            <a:off x="709800" y="1692540"/>
            <a:ext cx="7724400" cy="29280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Font typeface="Spectral"/>
              <a:buChar char="●"/>
            </a:pPr>
            <a:r>
              <a:rPr lang="en" sz="1600" b="1" dirty="0">
                <a:latin typeface="Bookman Old Style" panose="02050604050505020204" pitchFamily="18" charset="0"/>
                <a:ea typeface="Spectral"/>
                <a:cs typeface="Spectral"/>
                <a:sym typeface="Spectral"/>
              </a:rPr>
              <a:t>train.py</a:t>
            </a:r>
            <a:r>
              <a:rPr lang="en" sz="1600" dirty="0">
                <a:latin typeface="Bookman Old Style" panose="02050604050505020204" pitchFamily="18" charset="0"/>
                <a:ea typeface="Spectral"/>
                <a:cs typeface="Spectral"/>
                <a:sym typeface="Spectral"/>
              </a:rPr>
              <a:t> downloads the connections of the YOLO V5s architecture  that is selected and accesses the paths of train and validation folders using </a:t>
            </a:r>
            <a:r>
              <a:rPr lang="en" sz="1600" b="1" dirty="0">
                <a:latin typeface="Bookman Old Style" panose="02050604050505020204" pitchFamily="18" charset="0"/>
                <a:ea typeface="Spectral"/>
                <a:cs typeface="Spectral"/>
                <a:sym typeface="Spectral"/>
              </a:rPr>
              <a:t>custom_data.yaml</a:t>
            </a:r>
            <a:r>
              <a:rPr lang="en" sz="1600" dirty="0">
                <a:latin typeface="Bookman Old Style" panose="02050604050505020204" pitchFamily="18" charset="0"/>
                <a:ea typeface="Spectral"/>
                <a:cs typeface="Spectral"/>
                <a:sym typeface="Spectral"/>
              </a:rPr>
              <a:t> file.</a:t>
            </a: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During each epoch of training, the validation set metrics and weights are written into the </a:t>
            </a:r>
            <a:r>
              <a:rPr lang="en" sz="1600" b="1" dirty="0">
                <a:latin typeface="Bookman Old Style" panose="02050604050505020204" pitchFamily="18" charset="0"/>
                <a:ea typeface="Spectral"/>
                <a:cs typeface="Spectral"/>
                <a:sym typeface="Spectral"/>
              </a:rPr>
              <a:t>/content/drive/MyDrive/yolov5/runs/train</a:t>
            </a:r>
            <a:r>
              <a:rPr lang="en" sz="1600" dirty="0">
                <a:latin typeface="Bookman Old Style" panose="02050604050505020204" pitchFamily="18" charset="0"/>
                <a:ea typeface="Spectral"/>
                <a:cs typeface="Spectral"/>
                <a:sym typeface="Spectral"/>
              </a:rPr>
              <a:t> directory. It involves hyperparameter tuning and early stopping in order to give the weights of a well-fit model.</a:t>
            </a:r>
            <a:endParaRPr sz="1600" dirty="0">
              <a:latin typeface="Bookman Old Style" panose="02050604050505020204" pitchFamily="18" charset="0"/>
              <a:ea typeface="Spectral"/>
              <a:cs typeface="Spectral"/>
              <a:sym typeface="Spectral"/>
            </a:endParaRPr>
          </a:p>
          <a:p>
            <a:pPr marL="457200" lvl="0" indent="-330200" algn="l" rtl="0">
              <a:lnSpc>
                <a:spcPct val="100000"/>
              </a:lnSpc>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By accessing this directory we can make use of the last epoch’s or best epoch’s weights to make new predictions.</a:t>
            </a:r>
            <a:endParaRPr sz="1600" dirty="0">
              <a:latin typeface="Bookman Old Style" panose="02050604050505020204" pitchFamily="18" charset="0"/>
              <a:ea typeface="Spectral"/>
              <a:cs typeface="Spectral"/>
              <a:sym typeface="Spectral"/>
            </a:endParaRPr>
          </a:p>
          <a:p>
            <a:pPr marL="457200" lvl="0" indent="-330200" algn="l" rtl="0">
              <a:spcBef>
                <a:spcPts val="0"/>
              </a:spcBef>
              <a:spcAft>
                <a:spcPts val="0"/>
              </a:spcAft>
              <a:buSzPts val="1600"/>
              <a:buFont typeface="Spectral"/>
              <a:buChar char="●"/>
            </a:pPr>
            <a:r>
              <a:rPr lang="en" sz="1600" b="1" dirty="0">
                <a:latin typeface="Bookman Old Style" panose="02050604050505020204" pitchFamily="18" charset="0"/>
                <a:ea typeface="Spectral"/>
                <a:cs typeface="Spectral"/>
                <a:sym typeface="Spectral"/>
              </a:rPr>
              <a:t>yolov5s.pt</a:t>
            </a:r>
            <a:r>
              <a:rPr lang="en" sz="1600" dirty="0">
                <a:latin typeface="Bookman Old Style" panose="02050604050505020204" pitchFamily="18" charset="0"/>
                <a:ea typeface="Spectral"/>
                <a:cs typeface="Spectral"/>
                <a:sym typeface="Spectral"/>
              </a:rPr>
              <a:t> consists of the weights corresponding to the YOLO V5S CNN architecture.</a:t>
            </a: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a:p>
            <a:pPr marL="0" lvl="0" indent="0" algn="l" rtl="0">
              <a:lnSpc>
                <a:spcPct val="100000"/>
              </a:lnSpc>
              <a:spcBef>
                <a:spcPts val="0"/>
              </a:spcBef>
              <a:spcAft>
                <a:spcPts val="0"/>
              </a:spcAft>
              <a:buNone/>
            </a:pPr>
            <a:endParaRPr sz="1600" dirty="0">
              <a:latin typeface="Bookman Old Style" panose="02050604050505020204" pitchFamily="18" charset="0"/>
              <a:ea typeface="Spectral"/>
              <a:cs typeface="Spectral"/>
              <a:sym typeface="Spectr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p:nvPr/>
        </p:nvSpPr>
        <p:spPr>
          <a:xfrm>
            <a:off x="796073" y="1705200"/>
            <a:ext cx="7551854" cy="2646848"/>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Spectral"/>
              <a:buChar char="●"/>
            </a:pPr>
            <a:r>
              <a:rPr lang="en" sz="1600" b="1" dirty="0">
                <a:latin typeface="Bookman Old Style" panose="02050604050505020204" pitchFamily="18" charset="0"/>
                <a:ea typeface="Spectral"/>
                <a:cs typeface="Spectral"/>
                <a:sym typeface="Spectral"/>
              </a:rPr>
              <a:t>train.py</a:t>
            </a:r>
            <a:r>
              <a:rPr lang="en" sz="1600" dirty="0">
                <a:latin typeface="Bookman Old Style" panose="02050604050505020204" pitchFamily="18" charset="0"/>
                <a:ea typeface="Spectral"/>
                <a:cs typeface="Spectral"/>
                <a:sym typeface="Spectral"/>
              </a:rPr>
              <a:t> makes an API call to the weights and biases website through </a:t>
            </a:r>
            <a:r>
              <a:rPr lang="en" sz="1600" b="1" dirty="0">
                <a:latin typeface="Bookman Old Style" panose="02050604050505020204" pitchFamily="18" charset="0"/>
                <a:ea typeface="Spectral"/>
                <a:cs typeface="Spectral"/>
                <a:sym typeface="Spectral"/>
              </a:rPr>
              <a:t>wandb</a:t>
            </a:r>
            <a:r>
              <a:rPr lang="en" sz="1600" dirty="0">
                <a:latin typeface="Bookman Old Style" panose="02050604050505020204" pitchFamily="18" charset="0"/>
                <a:ea typeface="Spectral"/>
                <a:cs typeface="Spectral"/>
                <a:sym typeface="Spectral"/>
              </a:rPr>
              <a:t>, a predefined Python module.</a:t>
            </a:r>
            <a:endParaRPr sz="1600" dirty="0">
              <a:latin typeface="Bookman Old Style" panose="02050604050505020204" pitchFamily="18" charset="0"/>
              <a:ea typeface="Spectral"/>
              <a:cs typeface="Spectral"/>
              <a:sym typeface="Spectral"/>
            </a:endParaRPr>
          </a:p>
          <a:p>
            <a:pPr marL="457200" lvl="0" indent="-330200" algn="l" rtl="0">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This call checks the authentication of a registered user and creates a project for the particular project on the Website </a:t>
            </a:r>
            <a:r>
              <a:rPr lang="en" sz="1600" b="1" dirty="0">
                <a:latin typeface="Bookman Old Style" panose="02050604050505020204" pitchFamily="18" charset="0"/>
                <a:ea typeface="Spectral"/>
                <a:cs typeface="Spectral"/>
                <a:sym typeface="Spectral"/>
              </a:rPr>
              <a:t>Weights and Biases.</a:t>
            </a:r>
            <a:endParaRPr sz="1600" b="1" dirty="0">
              <a:latin typeface="Bookman Old Style" panose="02050604050505020204" pitchFamily="18" charset="0"/>
              <a:ea typeface="Spectral"/>
              <a:cs typeface="Spectral"/>
              <a:sym typeface="Spectral"/>
            </a:endParaRPr>
          </a:p>
          <a:p>
            <a:pPr marL="457200" lvl="0" indent="-330200" algn="l" rtl="0">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The project consists of the weights corresponding to each run of the training command.</a:t>
            </a:r>
            <a:endParaRPr sz="1600" dirty="0">
              <a:latin typeface="Bookman Old Style" panose="02050604050505020204" pitchFamily="18" charset="0"/>
              <a:ea typeface="Spectral"/>
              <a:cs typeface="Spectral"/>
              <a:sym typeface="Spectral"/>
            </a:endParaRPr>
          </a:p>
          <a:p>
            <a:pPr marL="457200" lvl="0" indent="-330200" algn="l" rtl="0">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It showcases all the metrics like Precision, Recall, F1-Score and Mean Average Precision corresponding to each training trial through graphs.</a:t>
            </a:r>
            <a:endParaRPr sz="1600" dirty="0">
              <a:latin typeface="Bookman Old Style" panose="02050604050505020204" pitchFamily="18" charset="0"/>
              <a:ea typeface="Spectral"/>
              <a:cs typeface="Spectral"/>
              <a:sym typeface="Spectral"/>
            </a:endParaRPr>
          </a:p>
          <a:p>
            <a:pPr marL="457200" lvl="0" indent="-330200" algn="l" rtl="0">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It also helps in saving the weights files locally in the yolov5 folder.</a:t>
            </a:r>
            <a:endParaRPr sz="1600" dirty="0">
              <a:latin typeface="Bookman Old Style" panose="02050604050505020204" pitchFamily="18" charset="0"/>
              <a:ea typeface="Spectral"/>
              <a:cs typeface="Spectral"/>
              <a:sym typeface="Spectr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2"/>
          <p:cNvSpPr txBox="1"/>
          <p:nvPr/>
        </p:nvSpPr>
        <p:spPr>
          <a:xfrm>
            <a:off x="517498" y="1746386"/>
            <a:ext cx="81090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Spectral"/>
              <a:buChar char="●"/>
            </a:pPr>
            <a:r>
              <a:rPr lang="en" sz="1600" dirty="0">
                <a:latin typeface="Bookman Old Style" panose="02050604050505020204" pitchFamily="18" charset="0"/>
                <a:ea typeface="Spectral"/>
                <a:cs typeface="Spectral"/>
                <a:sym typeface="Spectral"/>
              </a:rPr>
              <a:t>The trained model weights and the metrics are saved as shown in the last line of the code. The metrics of the model are as follows:</a:t>
            </a:r>
            <a:endParaRPr dirty="0">
              <a:latin typeface="Bookman Old Style" panose="02050604050505020204" pitchFamily="18" charset="0"/>
            </a:endParaRPr>
          </a:p>
        </p:txBody>
      </p:sp>
      <p:pic>
        <p:nvPicPr>
          <p:cNvPr id="3" name="Picture 2">
            <a:extLst>
              <a:ext uri="{FF2B5EF4-FFF2-40B4-BE49-F238E27FC236}">
                <a16:creationId xmlns:a16="http://schemas.microsoft.com/office/drawing/2014/main" id="{C01A5ADE-0CF9-1FC3-D555-34386A9BDC74}"/>
              </a:ext>
            </a:extLst>
          </p:cNvPr>
          <p:cNvPicPr>
            <a:picLocks noChangeAspect="1"/>
          </p:cNvPicPr>
          <p:nvPr/>
        </p:nvPicPr>
        <p:blipFill>
          <a:blip r:embed="rId3"/>
          <a:stretch>
            <a:fillRect/>
          </a:stretch>
        </p:blipFill>
        <p:spPr>
          <a:xfrm>
            <a:off x="649357" y="2645732"/>
            <a:ext cx="7547113" cy="17957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43"/>
          <p:cNvPicPr preferRelativeResize="0"/>
          <p:nvPr/>
        </p:nvPicPr>
        <p:blipFill>
          <a:blip r:embed="rId3">
            <a:alphaModFix/>
          </a:blip>
          <a:stretch>
            <a:fillRect/>
          </a:stretch>
        </p:blipFill>
        <p:spPr>
          <a:xfrm>
            <a:off x="961424" y="2492257"/>
            <a:ext cx="3044654" cy="2371967"/>
          </a:xfrm>
          <a:prstGeom prst="rect">
            <a:avLst/>
          </a:prstGeom>
          <a:noFill/>
          <a:ln>
            <a:noFill/>
          </a:ln>
        </p:spPr>
      </p:pic>
      <p:sp>
        <p:nvSpPr>
          <p:cNvPr id="230" name="Google Shape;230;p43"/>
          <p:cNvSpPr txBox="1"/>
          <p:nvPr/>
        </p:nvSpPr>
        <p:spPr>
          <a:xfrm>
            <a:off x="702178" y="1574200"/>
            <a:ext cx="660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Bookman Old Style" panose="02050604050505020204" pitchFamily="18" charset="0"/>
                <a:ea typeface="Spectral"/>
                <a:cs typeface="Spectral"/>
                <a:sym typeface="Spectral"/>
              </a:rPr>
              <a:t>Overall results for all the categories include:</a:t>
            </a:r>
            <a:endParaRPr dirty="0">
              <a:latin typeface="Bookman Old Style" panose="02050604050505020204" pitchFamily="18" charset="0"/>
            </a:endParaRPr>
          </a:p>
        </p:txBody>
      </p:sp>
      <p:pic>
        <p:nvPicPr>
          <p:cNvPr id="231" name="Google Shape;231;p43"/>
          <p:cNvPicPr preferRelativeResize="0"/>
          <p:nvPr/>
        </p:nvPicPr>
        <p:blipFill>
          <a:blip r:embed="rId4">
            <a:alphaModFix/>
          </a:blip>
          <a:stretch>
            <a:fillRect/>
          </a:stretch>
        </p:blipFill>
        <p:spPr>
          <a:xfrm>
            <a:off x="5137923" y="2492257"/>
            <a:ext cx="2772701" cy="2371967"/>
          </a:xfrm>
          <a:prstGeom prst="rect">
            <a:avLst/>
          </a:prstGeom>
          <a:noFill/>
          <a:ln>
            <a:noFill/>
          </a:ln>
        </p:spPr>
      </p:pic>
      <p:sp>
        <p:nvSpPr>
          <p:cNvPr id="232" name="Google Shape;232;p43"/>
          <p:cNvSpPr txBox="1"/>
          <p:nvPr/>
        </p:nvSpPr>
        <p:spPr>
          <a:xfrm>
            <a:off x="834750" y="2005300"/>
            <a:ext cx="7474500" cy="430857"/>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en" sz="1600" dirty="0">
                <a:latin typeface="Bookman Old Style" panose="02050604050505020204" pitchFamily="18" charset="0"/>
                <a:ea typeface="Spectral"/>
                <a:cs typeface="Spectral"/>
                <a:sym typeface="Spectral"/>
              </a:rPr>
              <a:t>For N=750			       For N=900</a:t>
            </a:r>
            <a:endParaRPr dirty="0">
              <a:latin typeface="Bookman Old Style" panose="020506040505050202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4"/>
          <p:cNvSpPr txBox="1"/>
          <p:nvPr/>
        </p:nvSpPr>
        <p:spPr>
          <a:xfrm>
            <a:off x="662775" y="1246550"/>
            <a:ext cx="7968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Spectral"/>
              <a:ea typeface="Spectral"/>
              <a:cs typeface="Spectral"/>
              <a:sym typeface="Spectral"/>
            </a:endParaRPr>
          </a:p>
        </p:txBody>
      </p:sp>
      <p:sp>
        <p:nvSpPr>
          <p:cNvPr id="4" name="Google Shape;230;p43">
            <a:extLst>
              <a:ext uri="{FF2B5EF4-FFF2-40B4-BE49-F238E27FC236}">
                <a16:creationId xmlns:a16="http://schemas.microsoft.com/office/drawing/2014/main" id="{A492CD18-6B45-1B2A-CA9A-ECAF05B0E4A8}"/>
              </a:ext>
            </a:extLst>
          </p:cNvPr>
          <p:cNvSpPr txBox="1"/>
          <p:nvPr/>
        </p:nvSpPr>
        <p:spPr>
          <a:xfrm>
            <a:off x="333624" y="1854366"/>
            <a:ext cx="660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Bookman Old Style" panose="02050604050505020204" pitchFamily="18" charset="0"/>
                <a:ea typeface="Spectral"/>
                <a:cs typeface="Spectral"/>
                <a:sym typeface="Spectral"/>
              </a:rPr>
              <a:t>Code for detection of objects in the new image:</a:t>
            </a:r>
            <a:endParaRPr dirty="0">
              <a:latin typeface="Bookman Old Style" panose="02050604050505020204" pitchFamily="18" charset="0"/>
            </a:endParaRPr>
          </a:p>
        </p:txBody>
      </p:sp>
      <p:pic>
        <p:nvPicPr>
          <p:cNvPr id="6" name="Picture 5">
            <a:extLst>
              <a:ext uri="{FF2B5EF4-FFF2-40B4-BE49-F238E27FC236}">
                <a16:creationId xmlns:a16="http://schemas.microsoft.com/office/drawing/2014/main" id="{CE9A48CF-FEEE-770F-3A64-ABC7610BAF97}"/>
              </a:ext>
            </a:extLst>
          </p:cNvPr>
          <p:cNvPicPr>
            <a:picLocks noChangeAspect="1"/>
          </p:cNvPicPr>
          <p:nvPr/>
        </p:nvPicPr>
        <p:blipFill rotWithShape="1">
          <a:blip r:embed="rId3"/>
          <a:srcRect l="640" r="281"/>
          <a:stretch/>
        </p:blipFill>
        <p:spPr>
          <a:xfrm>
            <a:off x="333624" y="2285466"/>
            <a:ext cx="8212800" cy="161148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5"/>
          <p:cNvSpPr txBox="1"/>
          <p:nvPr/>
        </p:nvSpPr>
        <p:spPr>
          <a:xfrm>
            <a:off x="662775" y="1246550"/>
            <a:ext cx="7968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Spectral"/>
              <a:ea typeface="Spectral"/>
              <a:cs typeface="Spectral"/>
              <a:sym typeface="Spectral"/>
            </a:endParaRPr>
          </a:p>
        </p:txBody>
      </p:sp>
      <p:pic>
        <p:nvPicPr>
          <p:cNvPr id="244" name="Google Shape;244;p45"/>
          <p:cNvPicPr preferRelativeResize="0"/>
          <p:nvPr/>
        </p:nvPicPr>
        <p:blipFill rotWithShape="1">
          <a:blip r:embed="rId3">
            <a:alphaModFix/>
          </a:blip>
          <a:srcRect l="645" b="14987"/>
          <a:stretch/>
        </p:blipFill>
        <p:spPr>
          <a:xfrm>
            <a:off x="360263" y="1775824"/>
            <a:ext cx="8423474" cy="2639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758DC3-DB9C-FB52-C24F-05F40C03788C}"/>
              </a:ext>
            </a:extLst>
          </p:cNvPr>
          <p:cNvPicPr>
            <a:picLocks noChangeAspect="1"/>
          </p:cNvPicPr>
          <p:nvPr/>
        </p:nvPicPr>
        <p:blipFill rotWithShape="1">
          <a:blip r:embed="rId2"/>
          <a:srcRect l="1278" t="1158"/>
          <a:stretch/>
        </p:blipFill>
        <p:spPr>
          <a:xfrm>
            <a:off x="2269435" y="971550"/>
            <a:ext cx="4605130" cy="4171950"/>
          </a:xfrm>
          <a:prstGeom prst="rect">
            <a:avLst/>
          </a:prstGeom>
        </p:spPr>
      </p:pic>
    </p:spTree>
    <p:extLst>
      <p:ext uri="{BB962C8B-B14F-4D97-AF65-F5344CB8AC3E}">
        <p14:creationId xmlns:p14="http://schemas.microsoft.com/office/powerpoint/2010/main" val="3849230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3DC114-E8C7-4400-32EA-805F05A9FF6C}"/>
              </a:ext>
            </a:extLst>
          </p:cNvPr>
          <p:cNvGraphicFramePr>
            <a:graphicFrameLocks noGrp="1"/>
          </p:cNvGraphicFramePr>
          <p:nvPr>
            <p:extLst>
              <p:ext uri="{D42A27DB-BD31-4B8C-83A1-F6EECF244321}">
                <p14:modId xmlns:p14="http://schemas.microsoft.com/office/powerpoint/2010/main" val="1627634316"/>
              </p:ext>
            </p:extLst>
          </p:nvPr>
        </p:nvGraphicFramePr>
        <p:xfrm>
          <a:off x="1896809" y="1713972"/>
          <a:ext cx="5350382" cy="2504459"/>
        </p:xfrm>
        <a:graphic>
          <a:graphicData uri="http://schemas.openxmlformats.org/drawingml/2006/table">
            <a:tbl>
              <a:tblPr firstRow="1" firstCol="1" bandRow="1">
                <a:tableStyleId>{C083E6E3-FA7D-4D7B-A595-EF9225AFEA82}</a:tableStyleId>
              </a:tblPr>
              <a:tblGrid>
                <a:gridCol w="739116">
                  <a:extLst>
                    <a:ext uri="{9D8B030D-6E8A-4147-A177-3AD203B41FA5}">
                      <a16:colId xmlns:a16="http://schemas.microsoft.com/office/drawing/2014/main" val="1715618344"/>
                    </a:ext>
                  </a:extLst>
                </a:gridCol>
                <a:gridCol w="857224">
                  <a:extLst>
                    <a:ext uri="{9D8B030D-6E8A-4147-A177-3AD203B41FA5}">
                      <a16:colId xmlns:a16="http://schemas.microsoft.com/office/drawing/2014/main" val="1424223588"/>
                    </a:ext>
                  </a:extLst>
                </a:gridCol>
                <a:gridCol w="725689">
                  <a:extLst>
                    <a:ext uri="{9D8B030D-6E8A-4147-A177-3AD203B41FA5}">
                      <a16:colId xmlns:a16="http://schemas.microsoft.com/office/drawing/2014/main" val="828866513"/>
                    </a:ext>
                  </a:extLst>
                </a:gridCol>
                <a:gridCol w="753599">
                  <a:extLst>
                    <a:ext uri="{9D8B030D-6E8A-4147-A177-3AD203B41FA5}">
                      <a16:colId xmlns:a16="http://schemas.microsoft.com/office/drawing/2014/main" val="1984395002"/>
                    </a:ext>
                  </a:extLst>
                </a:gridCol>
                <a:gridCol w="725688">
                  <a:extLst>
                    <a:ext uri="{9D8B030D-6E8A-4147-A177-3AD203B41FA5}">
                      <a16:colId xmlns:a16="http://schemas.microsoft.com/office/drawing/2014/main" val="4047715203"/>
                    </a:ext>
                  </a:extLst>
                </a:gridCol>
                <a:gridCol w="753600">
                  <a:extLst>
                    <a:ext uri="{9D8B030D-6E8A-4147-A177-3AD203B41FA5}">
                      <a16:colId xmlns:a16="http://schemas.microsoft.com/office/drawing/2014/main" val="1454767627"/>
                    </a:ext>
                  </a:extLst>
                </a:gridCol>
                <a:gridCol w="795466">
                  <a:extLst>
                    <a:ext uri="{9D8B030D-6E8A-4147-A177-3AD203B41FA5}">
                      <a16:colId xmlns:a16="http://schemas.microsoft.com/office/drawing/2014/main" val="3714284472"/>
                    </a:ext>
                  </a:extLst>
                </a:gridCol>
              </a:tblGrid>
              <a:tr h="511122">
                <a:tc rowSpan="2">
                  <a:txBody>
                    <a:bodyPr/>
                    <a:lstStyle/>
                    <a:p>
                      <a:pPr marL="0" marR="0" algn="just">
                        <a:spcBef>
                          <a:spcPts val="0"/>
                        </a:spcBef>
                        <a:spcAft>
                          <a:spcPts val="0"/>
                        </a:spcAft>
                      </a:pPr>
                      <a:endParaRPr lang="en-US" sz="1200" dirty="0">
                        <a:effectLst/>
                        <a:latin typeface="Times New Roman" panose="02020603050405020304" pitchFamily="18" charset="0"/>
                        <a:cs typeface="Times New Roman" panose="02020603050405020304" pitchFamily="18" charset="0"/>
                      </a:endParaRP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Number of Images (N)</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Metric</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1602597"/>
                  </a:ext>
                </a:extLst>
              </a:tr>
              <a:tr h="584104">
                <a:tc vMerge="1">
                  <a:txBody>
                    <a:bodyPr/>
                    <a:lstStyle/>
                    <a:p>
                      <a:endParaRPr lang="en-US"/>
                    </a:p>
                  </a:txBody>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Accuracy</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Precision</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Recall</a:t>
                      </a:r>
                      <a:endParaRPr lang="en-US" sz="1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F1-Score</a:t>
                      </a:r>
                      <a:endParaRPr lang="en-US" sz="1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mAP50</a:t>
                      </a:r>
                      <a:endParaRPr lang="en-US" sz="1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mAP50-95</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617621"/>
                  </a:ext>
                </a:extLst>
              </a:tr>
              <a:tr h="677713">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N=750</a:t>
                      </a:r>
                      <a:endParaRPr lang="en-US" sz="1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0.641</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0.868</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0.865</a:t>
                      </a:r>
                      <a:endParaRPr lang="en-US" sz="1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0.866</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0.913</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a:effectLst/>
                          <a:latin typeface="Times New Roman" panose="02020603050405020304" pitchFamily="18" charset="0"/>
                          <a:cs typeface="Times New Roman" panose="02020603050405020304" pitchFamily="18" charset="0"/>
                        </a:rPr>
                        <a:t>0.617</a:t>
                      </a:r>
                      <a:endParaRPr lang="en-US" sz="1200" b="1">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5529969"/>
                  </a:ext>
                </a:extLst>
              </a:tr>
              <a:tr h="620430">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N=900</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br>
                        <a:rPr lang="en-US" sz="1200" dirty="0">
                          <a:effectLst/>
                          <a:latin typeface="Times New Roman" panose="02020603050405020304" pitchFamily="18" charset="0"/>
                          <a:cs typeface="Times New Roman" panose="02020603050405020304" pitchFamily="18" charset="0"/>
                        </a:rPr>
                      </a:br>
                      <a:endParaRPr lang="en-US" sz="1200" dirty="0">
                        <a:effectLst/>
                        <a:latin typeface="Times New Roman" panose="02020603050405020304" pitchFamily="18" charset="0"/>
                        <a:cs typeface="Times New Roman" panose="02020603050405020304" pitchFamily="18" charset="0"/>
                      </a:endParaRP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0.680</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0.889  </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0.904       </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0.896</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0.95      </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p>
                    <a:p>
                      <a:pPr marL="0" marR="0" algn="ctr">
                        <a:spcBef>
                          <a:spcPts val="0"/>
                        </a:spcBef>
                        <a:spcAft>
                          <a:spcPts val="0"/>
                        </a:spcAft>
                      </a:pPr>
                      <a:r>
                        <a:rPr lang="en-US" sz="1200" dirty="0">
                          <a:effectLst/>
                          <a:latin typeface="Times New Roman" panose="02020603050405020304" pitchFamily="18" charset="0"/>
                          <a:cs typeface="Times New Roman" panose="02020603050405020304" pitchFamily="18" charset="0"/>
                        </a:rPr>
                        <a:t>0.665 </a:t>
                      </a: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7254892"/>
                  </a:ext>
                </a:extLst>
              </a:tr>
            </a:tbl>
          </a:graphicData>
        </a:graphic>
      </p:graphicFrame>
      <p:sp>
        <p:nvSpPr>
          <p:cNvPr id="3" name="Title 1">
            <a:extLst>
              <a:ext uri="{FF2B5EF4-FFF2-40B4-BE49-F238E27FC236}">
                <a16:creationId xmlns:a16="http://schemas.microsoft.com/office/drawing/2014/main" id="{961CA0B0-1C03-17F7-BD56-C5671BE7683D}"/>
              </a:ext>
            </a:extLst>
          </p:cNvPr>
          <p:cNvSpPr txBox="1">
            <a:spLocks/>
          </p:cNvSpPr>
          <p:nvPr/>
        </p:nvSpPr>
        <p:spPr bwMode="auto">
          <a:xfrm>
            <a:off x="399607" y="483331"/>
            <a:ext cx="8344785" cy="883476"/>
          </a:xfrm>
          <a:prstGeom prst="rect">
            <a:avLst/>
          </a:prstGeom>
          <a:noFill/>
          <a:ln w="9525">
            <a:noFill/>
            <a:miter lim="800000"/>
            <a:headEnd/>
            <a:tailEnd/>
          </a:ln>
        </p:spPr>
        <p:txBody>
          <a:bodyPr spcFirstLastPara="1" vert="horz" wrap="square" lIns="91425" tIns="91425" rIns="91425" bIns="91425" numCol="1" anchor="b" anchorCtr="0" compatLnSpc="1">
            <a:prstTxWarp prst="textNoShape">
              <a:avLst/>
            </a:prstTxWarp>
            <a:normAutofit/>
          </a:bodyPr>
          <a:lstStyle>
            <a:defPPr marR="0" lvl="0" algn="l" rtl="0">
              <a:lnSpc>
                <a:spcPct val="100000"/>
              </a:lnSpc>
              <a:spcBef>
                <a:spcPts val="0"/>
              </a:spcBef>
              <a:spcAft>
                <a:spcPts val="0"/>
              </a:spcAft>
            </a:defPPr>
            <a:lvl1pPr lvl="0"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1pPr>
            <a:lvl2pPr lvl="1"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2pPr>
            <a:lvl3pPr lvl="2"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3pPr>
            <a:lvl4pPr lvl="3"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4pPr>
            <a:lvl5pPr lvl="4"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5pPr>
            <a:lvl6pPr marR="0" lvl="5"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r>
              <a:rPr lang="en-US" sz="2000" b="1" kern="0" dirty="0">
                <a:latin typeface="Bookman Old Style" panose="02050604050505020204" pitchFamily="18" charset="0"/>
                <a:cs typeface="Times New Roman" panose="02020603050405020304" pitchFamily="18" charset="0"/>
              </a:rPr>
              <a:t>3.2.1. Comparison of Model_750 and Model_900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 name="Picture 1" descr="Chart, treemap chart&#10;&#10;Description automatically generated">
            <a:extLst>
              <a:ext uri="{FF2B5EF4-FFF2-40B4-BE49-F238E27FC236}">
                <a16:creationId xmlns:a16="http://schemas.microsoft.com/office/drawing/2014/main" id="{730833E9-FDD3-949A-B4BB-7D950DEA17A2}"/>
              </a:ext>
            </a:extLst>
          </p:cNvPr>
          <p:cNvPicPr>
            <a:picLocks noChangeAspect="1"/>
          </p:cNvPicPr>
          <p:nvPr/>
        </p:nvPicPr>
        <p:blipFill>
          <a:blip r:embed="rId3"/>
          <a:stretch>
            <a:fillRect/>
          </a:stretch>
        </p:blipFill>
        <p:spPr>
          <a:xfrm>
            <a:off x="2803701" y="1436151"/>
            <a:ext cx="3536597" cy="3412295"/>
          </a:xfrm>
          <a:prstGeom prst="rect">
            <a:avLst/>
          </a:prstGeom>
        </p:spPr>
      </p:pic>
      <p:sp>
        <p:nvSpPr>
          <p:cNvPr id="3" name="Title 1">
            <a:extLst>
              <a:ext uri="{FF2B5EF4-FFF2-40B4-BE49-F238E27FC236}">
                <a16:creationId xmlns:a16="http://schemas.microsoft.com/office/drawing/2014/main" id="{95995B37-C0BA-F445-929E-6B6380D87F4F}"/>
              </a:ext>
            </a:extLst>
          </p:cNvPr>
          <p:cNvSpPr txBox="1">
            <a:spLocks/>
          </p:cNvSpPr>
          <p:nvPr/>
        </p:nvSpPr>
        <p:spPr bwMode="auto">
          <a:xfrm>
            <a:off x="-62020" y="520996"/>
            <a:ext cx="8344785" cy="883476"/>
          </a:xfrm>
          <a:prstGeom prst="rect">
            <a:avLst/>
          </a:prstGeom>
          <a:noFill/>
          <a:ln w="9525">
            <a:noFill/>
            <a:miter lim="800000"/>
            <a:headEnd/>
            <a:tailEnd/>
          </a:ln>
        </p:spPr>
        <p:txBody>
          <a:bodyPr spcFirstLastPara="1" vert="horz" wrap="square" lIns="91425" tIns="91425" rIns="91425" bIns="91425" numCol="1" anchor="b" anchorCtr="0" compatLnSpc="1">
            <a:prstTxWarp prst="textNoShape">
              <a:avLst/>
            </a:prstTxWarp>
            <a:normAutofit/>
          </a:bodyPr>
          <a:lstStyle>
            <a:defPPr marR="0" lvl="0" algn="l" rtl="0">
              <a:lnSpc>
                <a:spcPct val="100000"/>
              </a:lnSpc>
              <a:spcBef>
                <a:spcPts val="0"/>
              </a:spcBef>
              <a:spcAft>
                <a:spcPts val="0"/>
              </a:spcAft>
            </a:defPPr>
            <a:lvl1pPr lvl="0"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1pPr>
            <a:lvl2pPr lvl="1"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2pPr>
            <a:lvl3pPr lvl="2"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3pPr>
            <a:lvl4pPr lvl="3"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4pPr>
            <a:lvl5pPr lvl="4"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5pPr>
            <a:lvl6pPr marR="0" lvl="5"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r>
              <a:rPr lang="en-US" sz="2000" b="1" kern="0" dirty="0">
                <a:latin typeface="Bookman Old Style" panose="02050604050505020204" pitchFamily="18" charset="0"/>
                <a:cs typeface="Times New Roman" panose="02020603050405020304" pitchFamily="18" charset="0"/>
              </a:rPr>
              <a:t>3.2.2. Confusion Matrix</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94178" y="570543"/>
            <a:ext cx="5361300" cy="75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6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a:rPr>
              <a:t>Presentation Outlines</a:t>
            </a:r>
            <a:endParaRPr sz="26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a:endParaRPr>
          </a:p>
        </p:txBody>
      </p:sp>
      <p:sp>
        <p:nvSpPr>
          <p:cNvPr id="71" name="Google Shape;71;p15"/>
          <p:cNvSpPr txBox="1">
            <a:spLocks noGrp="1"/>
          </p:cNvSpPr>
          <p:nvPr>
            <p:ph type="subTitle" idx="1"/>
          </p:nvPr>
        </p:nvSpPr>
        <p:spPr>
          <a:xfrm>
            <a:off x="1124907" y="1714446"/>
            <a:ext cx="7236000" cy="30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a:solidFill>
                  <a:srgbClr val="000000"/>
                </a:solidFill>
                <a:latin typeface="Bookman Old Style" pitchFamily="18" charset="0"/>
                <a:ea typeface="Spectral Medium"/>
                <a:cs typeface="Spectral Medium"/>
                <a:sym typeface="Spectral Medium"/>
              </a:rPr>
              <a:t>Abstract</a:t>
            </a:r>
            <a:endParaRPr sz="2000" dirty="0">
              <a:solidFill>
                <a:srgbClr val="000000"/>
              </a:solidFill>
              <a:latin typeface="Bookman Old Style" pitchFamily="18" charset="0"/>
              <a:ea typeface="Spectral Medium"/>
              <a:cs typeface="Spectral Medium"/>
              <a:sym typeface="Spectral Medium"/>
            </a:endParaRPr>
          </a:p>
          <a:p>
            <a:pPr marL="457200" lvl="0" indent="-342900" algn="l" rtl="0">
              <a:spcBef>
                <a:spcPts val="0"/>
              </a:spcBef>
              <a:spcAft>
                <a:spcPts val="0"/>
              </a:spcAft>
              <a:buClr>
                <a:srgbClr val="000000"/>
              </a:buClr>
              <a:buSzPts val="1800"/>
              <a:buFont typeface="Spectral Medium"/>
              <a:buAutoNum type="arabicPeriod"/>
            </a:pPr>
            <a:r>
              <a:rPr lang="en" sz="2000" dirty="0">
                <a:solidFill>
                  <a:srgbClr val="000000"/>
                </a:solidFill>
                <a:latin typeface="Bookman Old Style" pitchFamily="18" charset="0"/>
                <a:ea typeface="Spectral Medium"/>
                <a:cs typeface="Spectral Medium"/>
                <a:sym typeface="Spectral Medium"/>
              </a:rPr>
              <a:t>Proposed System</a:t>
            </a:r>
            <a:endParaRPr sz="2000" dirty="0">
              <a:solidFill>
                <a:srgbClr val="000000"/>
              </a:solidFill>
              <a:latin typeface="Bookman Old Style" pitchFamily="18" charset="0"/>
              <a:ea typeface="Spectral Medium"/>
              <a:cs typeface="Spectral Medium"/>
              <a:sym typeface="Spectral Medium"/>
            </a:endParaRPr>
          </a:p>
          <a:p>
            <a:pPr marL="457200" lvl="0" indent="-342900" algn="l" rtl="0">
              <a:spcBef>
                <a:spcPts val="0"/>
              </a:spcBef>
              <a:spcAft>
                <a:spcPts val="0"/>
              </a:spcAft>
              <a:buClr>
                <a:srgbClr val="000000"/>
              </a:buClr>
              <a:buSzPts val="1800"/>
              <a:buFont typeface="Spectral Medium"/>
              <a:buAutoNum type="arabicPeriod"/>
            </a:pPr>
            <a:r>
              <a:rPr lang="en" sz="2000" dirty="0">
                <a:solidFill>
                  <a:srgbClr val="000000"/>
                </a:solidFill>
                <a:latin typeface="Bookman Old Style" pitchFamily="18" charset="0"/>
                <a:ea typeface="Spectral Medium"/>
                <a:cs typeface="Spectral Medium"/>
                <a:sym typeface="Spectral Medium"/>
              </a:rPr>
              <a:t>Methodologies</a:t>
            </a:r>
            <a:endParaRPr lang="en" sz="2000" dirty="0">
              <a:latin typeface="Bookman Old Style" pitchFamily="18" charset="0"/>
              <a:ea typeface="Spectral Medium"/>
              <a:cs typeface="Spectral Medium"/>
              <a:sym typeface="Spectral Medium"/>
            </a:endParaRPr>
          </a:p>
          <a:p>
            <a:pPr marL="457200" lvl="0" indent="-342900" algn="l" rtl="0">
              <a:spcBef>
                <a:spcPts val="0"/>
              </a:spcBef>
              <a:spcAft>
                <a:spcPts val="0"/>
              </a:spcAft>
              <a:buClr>
                <a:srgbClr val="000000"/>
              </a:buClr>
              <a:buSzPts val="1800"/>
              <a:buFont typeface="Spectral Medium"/>
              <a:buAutoNum type="arabicPeriod"/>
            </a:pPr>
            <a:r>
              <a:rPr lang="en" sz="2000" dirty="0">
                <a:solidFill>
                  <a:srgbClr val="000000"/>
                </a:solidFill>
                <a:latin typeface="Bookman Old Style" pitchFamily="18" charset="0"/>
                <a:ea typeface="Spectral Medium"/>
                <a:cs typeface="Spectral Medium"/>
                <a:sym typeface="Spectral Medium"/>
              </a:rPr>
              <a:t>Implementation</a:t>
            </a:r>
            <a:endParaRPr sz="2000" dirty="0">
              <a:solidFill>
                <a:srgbClr val="000000"/>
              </a:solidFill>
              <a:latin typeface="Bookman Old Style" pitchFamily="18" charset="0"/>
              <a:ea typeface="Spectral Medium"/>
              <a:cs typeface="Spectral Medium"/>
              <a:sym typeface="Spectral Medium"/>
            </a:endParaRPr>
          </a:p>
          <a:p>
            <a:pPr marL="457200" lvl="0" indent="-342900" algn="l" rtl="0">
              <a:spcBef>
                <a:spcPts val="0"/>
              </a:spcBef>
              <a:spcAft>
                <a:spcPts val="0"/>
              </a:spcAft>
              <a:buClr>
                <a:srgbClr val="000000"/>
              </a:buClr>
              <a:buSzPts val="1800"/>
              <a:buFont typeface="Spectral Medium"/>
              <a:buAutoNum type="arabicPeriod"/>
            </a:pPr>
            <a:r>
              <a:rPr lang="en-IN" sz="2000" dirty="0">
                <a:solidFill>
                  <a:srgbClr val="000000"/>
                </a:solidFill>
                <a:latin typeface="Bookman Old Style" pitchFamily="18" charset="0"/>
                <a:ea typeface="Spectral Medium"/>
                <a:cs typeface="Spectral Medium"/>
                <a:sym typeface="Spectral Medium"/>
              </a:rPr>
              <a:t>Conclusions and Future Work</a:t>
            </a:r>
            <a:endParaRPr sz="2000" dirty="0">
              <a:solidFill>
                <a:srgbClr val="000000"/>
              </a:solidFill>
              <a:latin typeface="Bookman Old Style" pitchFamily="18" charset="0"/>
              <a:ea typeface="Spectral Medium"/>
              <a:cs typeface="Spectral Medium"/>
              <a:sym typeface="Spectral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3" name="Title 1">
            <a:extLst>
              <a:ext uri="{FF2B5EF4-FFF2-40B4-BE49-F238E27FC236}">
                <a16:creationId xmlns:a16="http://schemas.microsoft.com/office/drawing/2014/main" id="{95995B37-C0BA-F445-929E-6B6380D87F4F}"/>
              </a:ext>
            </a:extLst>
          </p:cNvPr>
          <p:cNvSpPr txBox="1">
            <a:spLocks/>
          </p:cNvSpPr>
          <p:nvPr/>
        </p:nvSpPr>
        <p:spPr bwMode="auto">
          <a:xfrm>
            <a:off x="-62020" y="520996"/>
            <a:ext cx="8344785" cy="883476"/>
          </a:xfrm>
          <a:prstGeom prst="rect">
            <a:avLst/>
          </a:prstGeom>
          <a:noFill/>
          <a:ln w="9525">
            <a:noFill/>
            <a:miter lim="800000"/>
            <a:headEnd/>
            <a:tailEnd/>
          </a:ln>
        </p:spPr>
        <p:txBody>
          <a:bodyPr spcFirstLastPara="1" vert="horz" wrap="square" lIns="91425" tIns="91425" rIns="91425" bIns="91425" numCol="1" anchor="b" anchorCtr="0" compatLnSpc="1">
            <a:prstTxWarp prst="textNoShape">
              <a:avLst/>
            </a:prstTxWarp>
            <a:normAutofit/>
          </a:bodyPr>
          <a:lstStyle>
            <a:defPPr marR="0" lvl="0" algn="l" rtl="0">
              <a:lnSpc>
                <a:spcPct val="100000"/>
              </a:lnSpc>
              <a:spcBef>
                <a:spcPts val="0"/>
              </a:spcBef>
              <a:spcAft>
                <a:spcPts val="0"/>
              </a:spcAft>
            </a:defPPr>
            <a:lvl1pPr lvl="0"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1pPr>
            <a:lvl2pPr lvl="1"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2pPr>
            <a:lvl3pPr lvl="2"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3pPr>
            <a:lvl4pPr lvl="3"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4pPr>
            <a:lvl5pPr lvl="4" algn="ctr" rtl="0" eaLnBrk="1" fontAlgn="base" hangingPunct="1">
              <a:spcBef>
                <a:spcPts val="0"/>
              </a:spcBef>
              <a:spcAft>
                <a:spcPts val="0"/>
              </a:spcAft>
              <a:buClr>
                <a:srgbClr val="000000"/>
              </a:buClr>
              <a:buSzPts val="5200"/>
              <a:buFont typeface="Arial" pitchFamily="34" charset="0"/>
              <a:buNone/>
              <a:defRPr sz="5200">
                <a:solidFill>
                  <a:srgbClr val="000000"/>
                </a:solidFill>
                <a:latin typeface="Arial"/>
                <a:ea typeface="Arial"/>
                <a:cs typeface="Arial"/>
                <a:sym typeface="Arial" pitchFamily="34" charset="0"/>
              </a:defRPr>
            </a:lvl5pPr>
            <a:lvl6pPr marR="0" lvl="5"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eaLnBrk="1" hangingPunct="1">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r>
              <a:rPr lang="en-US" sz="2000" b="1" kern="0" dirty="0">
                <a:latin typeface="Bookman Old Style" panose="02050604050505020204" pitchFamily="18" charset="0"/>
                <a:cs typeface="Times New Roman" panose="02020603050405020304" pitchFamily="18" charset="0"/>
              </a:rPr>
              <a:t>3.2.3 Video Results</a:t>
            </a:r>
          </a:p>
        </p:txBody>
      </p:sp>
      <p:pic>
        <p:nvPicPr>
          <p:cNvPr id="4" name="army1 (1)">
            <a:hlinkClick r:id="" action="ppaction://media"/>
            <a:extLst>
              <a:ext uri="{FF2B5EF4-FFF2-40B4-BE49-F238E27FC236}">
                <a16:creationId xmlns:a16="http://schemas.microsoft.com/office/drawing/2014/main" id="{6D42013B-E619-4764-E2E5-F70F01656A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489533"/>
            <a:ext cx="6096000" cy="3429000"/>
          </a:xfrm>
          <a:prstGeom prst="rect">
            <a:avLst/>
          </a:prstGeom>
        </p:spPr>
      </p:pic>
    </p:spTree>
    <p:extLst>
      <p:ext uri="{BB962C8B-B14F-4D97-AF65-F5344CB8AC3E}">
        <p14:creationId xmlns:p14="http://schemas.microsoft.com/office/powerpoint/2010/main" val="25430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 name="delivery2-test">
            <a:hlinkClick r:id="" action="ppaction://media"/>
            <a:extLst>
              <a:ext uri="{FF2B5EF4-FFF2-40B4-BE49-F238E27FC236}">
                <a16:creationId xmlns:a16="http://schemas.microsoft.com/office/drawing/2014/main" id="{0DAF8F54-D2A2-3C43-9B28-1B7618666D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463306"/>
            <a:ext cx="6096000" cy="3429000"/>
          </a:xfrm>
          <a:prstGeom prst="rect">
            <a:avLst/>
          </a:prstGeom>
        </p:spPr>
      </p:pic>
    </p:spTree>
    <p:extLst>
      <p:ext uri="{BB962C8B-B14F-4D97-AF65-F5344CB8AC3E}">
        <p14:creationId xmlns:p14="http://schemas.microsoft.com/office/powerpoint/2010/main" val="102622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surve2test">
            <a:hlinkClick r:id="" action="ppaction://media"/>
            <a:extLst>
              <a:ext uri="{FF2B5EF4-FFF2-40B4-BE49-F238E27FC236}">
                <a16:creationId xmlns:a16="http://schemas.microsoft.com/office/drawing/2014/main" id="{F015E608-0C4D-FF9B-FFA3-AC056CDB06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452674"/>
            <a:ext cx="6096000" cy="3429000"/>
          </a:xfrm>
          <a:prstGeom prst="rect">
            <a:avLst/>
          </a:prstGeom>
        </p:spPr>
      </p:pic>
    </p:spTree>
    <p:extLst>
      <p:ext uri="{BB962C8B-B14F-4D97-AF65-F5344CB8AC3E}">
        <p14:creationId xmlns:p14="http://schemas.microsoft.com/office/powerpoint/2010/main" val="184967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C2C5-292E-1C26-1117-BDF7756F0C8D}"/>
              </a:ext>
            </a:extLst>
          </p:cNvPr>
          <p:cNvSpPr>
            <a:spLocks noGrp="1"/>
          </p:cNvSpPr>
          <p:nvPr>
            <p:ph type="ctrTitle"/>
          </p:nvPr>
        </p:nvSpPr>
        <p:spPr>
          <a:xfrm>
            <a:off x="775252" y="424068"/>
            <a:ext cx="7778760" cy="968375"/>
          </a:xfrm>
        </p:spPr>
        <p:txBody>
          <a:bodyPr>
            <a:normAutofit/>
          </a:bodyPr>
          <a:lstStyle/>
          <a:p>
            <a:r>
              <a:rPr lang="en-IN" sz="3600" dirty="0">
                <a:solidFill>
                  <a:srgbClr val="0523BB"/>
                </a:solidFill>
                <a:latin typeface="Tahoma" panose="020B0604030504040204" pitchFamily="34" charset="0"/>
                <a:ea typeface="Tahoma" panose="020B0604030504040204" pitchFamily="34" charset="0"/>
                <a:cs typeface="Tahoma" panose="020B0604030504040204" pitchFamily="34" charset="0"/>
              </a:rPr>
              <a:t>4. Conclusions and Future Work</a:t>
            </a:r>
          </a:p>
        </p:txBody>
      </p:sp>
      <p:sp>
        <p:nvSpPr>
          <p:cNvPr id="3" name="Subtitle 2">
            <a:extLst>
              <a:ext uri="{FF2B5EF4-FFF2-40B4-BE49-F238E27FC236}">
                <a16:creationId xmlns:a16="http://schemas.microsoft.com/office/drawing/2014/main" id="{D10675C7-42BB-FC53-B79D-2C024CD289AF}"/>
              </a:ext>
            </a:extLst>
          </p:cNvPr>
          <p:cNvSpPr>
            <a:spLocks noGrp="1"/>
          </p:cNvSpPr>
          <p:nvPr>
            <p:ph type="subTitle" idx="1"/>
          </p:nvPr>
        </p:nvSpPr>
        <p:spPr>
          <a:xfrm>
            <a:off x="318189" y="1669935"/>
            <a:ext cx="8507622" cy="1976829"/>
          </a:xfrm>
        </p:spPr>
        <p:txBody>
          <a:bodyPr>
            <a:noAutofit/>
          </a:bodyPr>
          <a:lstStyle/>
          <a:p>
            <a:pPr algn="l"/>
            <a:r>
              <a:rPr lang="en-US" sz="1600" dirty="0">
                <a:latin typeface="Bookman Old Style" panose="02050604050505020204" pitchFamily="18" charset="0"/>
              </a:rPr>
              <a:t>    The newly predicted images are automatically stored and can be used for re-training in the future for better performance. The difficulty in re-training lies in the preprocessing which involves manual-labeling of large number of images. Storage of the predicted images and videos for future use will require large databases and they might require constant scaling-up. If one opts to use public cloud, security cannot be ensured which is important for this application. Improving the performance of the model by eliminating the risk of mis-identifying birds as surveillance drones and airplanes as army drones. Incorporating more varieties of military drones into the army dataset and evolving the model to classify specific kinds of army drones as separate classes.</a:t>
            </a:r>
            <a:endParaRPr lang="en-IN" sz="1600" dirty="0">
              <a:latin typeface="Bookman Old Style" panose="02050604050505020204" pitchFamily="18" charset="0"/>
            </a:endParaRPr>
          </a:p>
        </p:txBody>
      </p:sp>
    </p:spTree>
    <p:extLst>
      <p:ext uri="{BB962C8B-B14F-4D97-AF65-F5344CB8AC3E}">
        <p14:creationId xmlns:p14="http://schemas.microsoft.com/office/powerpoint/2010/main" val="2916865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2"/>
          <p:cNvSpPr txBox="1">
            <a:spLocks noGrp="1"/>
          </p:cNvSpPr>
          <p:nvPr>
            <p:ph type="ctrTitle"/>
          </p:nvPr>
        </p:nvSpPr>
        <p:spPr>
          <a:xfrm>
            <a:off x="1891350" y="2012552"/>
            <a:ext cx="5361300" cy="111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Spectral"/>
                <a:ea typeface="Spectral"/>
                <a:cs typeface="Spectral"/>
                <a:sym typeface="Spectral"/>
              </a:rPr>
              <a:t>THANK YOU</a:t>
            </a:r>
            <a:endParaRPr>
              <a:latin typeface="Spectral"/>
              <a:ea typeface="Spectral"/>
              <a:cs typeface="Spectral"/>
              <a:sym typeface="Spectr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543506" y="560825"/>
            <a:ext cx="5361300" cy="75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6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a:rPr>
              <a:t>Abstract</a:t>
            </a:r>
            <a:endParaRPr sz="26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a:endParaRPr>
          </a:p>
        </p:txBody>
      </p:sp>
      <p:sp>
        <p:nvSpPr>
          <p:cNvPr id="77" name="Google Shape;77;p16"/>
          <p:cNvSpPr txBox="1">
            <a:spLocks noGrp="1"/>
          </p:cNvSpPr>
          <p:nvPr>
            <p:ph type="subTitle" idx="1"/>
          </p:nvPr>
        </p:nvSpPr>
        <p:spPr>
          <a:xfrm>
            <a:off x="611428" y="1456187"/>
            <a:ext cx="8070000" cy="34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ookman Old Style" panose="02050604050505020204" pitchFamily="18" charset="0"/>
              </a:rPr>
              <a:t>Drones, also known as Unmanned Aerial Vehicles (UAVs) are used in tasks including rescue operations and item delivery in remote areas, surveillance, agriculture, wildlife conservation, outer space and photography. Due to their low cost and high efficiency, they are being used by different groups for both better and worse causes, although the good ones outweigh the bad ones. Recent drone attacks leading to compromised civilian safety and privacy have caused a shift in how we perceive the usage of drones. </a:t>
            </a:r>
          </a:p>
          <a:p>
            <a:pPr marL="0" lvl="0" indent="0" algn="l" rtl="0">
              <a:spcBef>
                <a:spcPts val="0"/>
              </a:spcBef>
              <a:spcAft>
                <a:spcPts val="0"/>
              </a:spcAft>
              <a:buNone/>
            </a:pPr>
            <a:endParaRPr lang="en-US" sz="1600" dirty="0">
              <a:latin typeface="Bookman Old Style" panose="02050604050505020204" pitchFamily="18" charset="0"/>
            </a:endParaRPr>
          </a:p>
          <a:p>
            <a:pPr marL="0" lvl="0" indent="0" algn="l" rtl="0">
              <a:spcBef>
                <a:spcPts val="0"/>
              </a:spcBef>
              <a:spcAft>
                <a:spcPts val="0"/>
              </a:spcAft>
              <a:buNone/>
            </a:pPr>
            <a:r>
              <a:rPr lang="en-US" sz="1600" dirty="0">
                <a:latin typeface="Bookman Old Style" panose="02050604050505020204" pitchFamily="18" charset="0"/>
              </a:rPr>
              <a:t>In order deal with the malicious activity of drones and keep track of them in the given Region of Interest (RoI), we propose the implementation of You Only Look Once (YOLO), an Image Processing algorithm for the detection and localization of drones in real time. We also provide the classification of drones into the following categories: Army, Delivery and Surveillance drones with a certain confidence level.</a:t>
            </a:r>
            <a:endParaRPr sz="1600" dirty="0">
              <a:solidFill>
                <a:srgbClr val="000000"/>
              </a:solidFill>
              <a:latin typeface="Bookman Old Style" panose="02050604050505020204" pitchFamily="18" charset="0"/>
              <a:ea typeface="Spectral Medium"/>
              <a:cs typeface="Spectral Medium"/>
              <a:sym typeface="Spectral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ctrTitle"/>
          </p:nvPr>
        </p:nvSpPr>
        <p:spPr>
          <a:xfrm>
            <a:off x="1891350" y="248074"/>
            <a:ext cx="5361300" cy="1067700"/>
          </a:xfrm>
          <a:prstGeom prst="rect">
            <a:avLst/>
          </a:prstGeom>
        </p:spPr>
        <p:txBody>
          <a:bodyPr spcFirstLastPara="1" wrap="square" lIns="91425" tIns="91425" rIns="91425" bIns="91425" anchor="b" anchorCtr="0">
            <a:normAutofit/>
          </a:bodyPr>
          <a:lstStyle/>
          <a:p>
            <a:pPr marL="38100" lvl="0" algn="ctr" rtl="0">
              <a:spcBef>
                <a:spcPts val="0"/>
              </a:spcBef>
              <a:spcAft>
                <a:spcPts val="0"/>
              </a:spcAft>
              <a:buSzPts val="3000"/>
            </a:pPr>
            <a:r>
              <a:rPr lang="en" sz="26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a:rPr>
              <a:t>1. Proposed System</a:t>
            </a:r>
            <a:endParaRPr sz="2600" b="1" dirty="0">
              <a:solidFill>
                <a:srgbClr val="0523BB"/>
              </a:solidFill>
              <a:latin typeface="Tahoma" panose="020B0604030504040204" pitchFamily="34" charset="0"/>
              <a:ea typeface="Tahoma" panose="020B0604030504040204" pitchFamily="34" charset="0"/>
              <a:cs typeface="Tahoma" panose="020B0604030504040204" pitchFamily="34" charset="0"/>
              <a:sym typeface="Spectral"/>
            </a:endParaRPr>
          </a:p>
        </p:txBody>
      </p:sp>
      <p:sp>
        <p:nvSpPr>
          <p:cNvPr id="83" name="Google Shape;83;p17"/>
          <p:cNvSpPr txBox="1">
            <a:spLocks noGrp="1"/>
          </p:cNvSpPr>
          <p:nvPr>
            <p:ph type="subTitle" idx="1"/>
          </p:nvPr>
        </p:nvSpPr>
        <p:spPr>
          <a:xfrm>
            <a:off x="724650" y="1670366"/>
            <a:ext cx="7694700" cy="2819700"/>
          </a:xfrm>
          <a:prstGeom prst="rect">
            <a:avLst/>
          </a:prstGeom>
        </p:spPr>
        <p:txBody>
          <a:bodyPr spcFirstLastPara="1" wrap="square" lIns="91425" tIns="91425" rIns="91425" bIns="91425" anchor="t" anchorCtr="0">
            <a:normAutofit/>
          </a:bodyPr>
          <a:lstStyle/>
          <a:p>
            <a:pPr marL="0" lvl="0" indent="457200" algn="l" rtl="0">
              <a:spcBef>
                <a:spcPts val="0"/>
              </a:spcBef>
              <a:spcAft>
                <a:spcPts val="0"/>
              </a:spcAft>
              <a:buNone/>
            </a:pPr>
            <a:r>
              <a:rPr lang="en" sz="1600" dirty="0">
                <a:solidFill>
                  <a:srgbClr val="000000"/>
                </a:solidFill>
                <a:latin typeface="Bookman Old Style" panose="02050604050505020204" pitchFamily="18" charset="0"/>
                <a:ea typeface="Spectral Medium"/>
                <a:cs typeface="Spectral Medium"/>
                <a:sym typeface="Spectral Medium"/>
              </a:rPr>
              <a:t>In order to deal with the malicious activity of drones, we propose a system based on YOLO V5 algorithm, that is capable of detecting the drone in the Region of Interest (RoI), give the relative location with respect to the camera. The YOLO family of algorithms is particularly fast and accurate for real-time object detection applications.</a:t>
            </a:r>
            <a:endParaRPr sz="1600" dirty="0">
              <a:solidFill>
                <a:srgbClr val="000000"/>
              </a:solidFill>
              <a:latin typeface="Bookman Old Style" panose="02050604050505020204" pitchFamily="18" charset="0"/>
              <a:ea typeface="Spectral Medium"/>
              <a:cs typeface="Spectral Medium"/>
              <a:sym typeface="Spectral Medium"/>
            </a:endParaRPr>
          </a:p>
          <a:p>
            <a:pPr marL="0" lvl="0" indent="457200" algn="l" rtl="0">
              <a:spcBef>
                <a:spcPts val="0"/>
              </a:spcBef>
              <a:spcAft>
                <a:spcPts val="0"/>
              </a:spcAft>
              <a:buNone/>
            </a:pPr>
            <a:endParaRPr sz="1600" dirty="0">
              <a:solidFill>
                <a:srgbClr val="000000"/>
              </a:solidFill>
              <a:latin typeface="Bookman Old Style" panose="02050604050505020204" pitchFamily="18" charset="0"/>
              <a:ea typeface="Spectral Medium"/>
              <a:cs typeface="Spectral Medium"/>
              <a:sym typeface="Spectral Medium"/>
            </a:endParaRPr>
          </a:p>
          <a:p>
            <a:pPr marL="0" lvl="0" indent="457200" algn="l" rtl="0">
              <a:spcBef>
                <a:spcPts val="0"/>
              </a:spcBef>
              <a:spcAft>
                <a:spcPts val="0"/>
              </a:spcAft>
              <a:buNone/>
            </a:pPr>
            <a:r>
              <a:rPr lang="en" sz="1600" dirty="0">
                <a:solidFill>
                  <a:srgbClr val="000000"/>
                </a:solidFill>
                <a:latin typeface="Bookman Old Style" panose="02050604050505020204" pitchFamily="18" charset="0"/>
                <a:ea typeface="Spectral Medium"/>
                <a:cs typeface="Spectral Medium"/>
                <a:sym typeface="Spectral Medium"/>
              </a:rPr>
              <a:t>We deployed the custom object detection approach that involves directly classifying the drone at the time of localization itself, into one of these categories: Army Drone, Delivery Drone and Surveillance Drone. </a:t>
            </a:r>
            <a:endParaRPr sz="1600" dirty="0">
              <a:solidFill>
                <a:srgbClr val="000000"/>
              </a:solidFill>
              <a:latin typeface="Bookman Old Style" panose="02050604050505020204" pitchFamily="18" charset="0"/>
              <a:ea typeface="Spectral Medium"/>
              <a:cs typeface="Spectral Medium"/>
              <a:sym typeface="Spectral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subTitle" idx="1"/>
          </p:nvPr>
        </p:nvSpPr>
        <p:spPr>
          <a:xfrm>
            <a:off x="645600" y="1571910"/>
            <a:ext cx="7852800" cy="34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Bookman Old Style" panose="02050604050505020204" pitchFamily="18" charset="0"/>
                <a:ea typeface="Spectral"/>
                <a:cs typeface="Spectral"/>
                <a:sym typeface="Spectral"/>
              </a:rPr>
              <a:t>2</a:t>
            </a:r>
            <a:r>
              <a:rPr lang="en" sz="1600" b="1" dirty="0">
                <a:solidFill>
                  <a:srgbClr val="000000"/>
                </a:solidFill>
                <a:latin typeface="Bookman Old Style" panose="02050604050505020204" pitchFamily="18" charset="0"/>
                <a:ea typeface="Spectral"/>
                <a:cs typeface="Spectral"/>
                <a:sym typeface="Spectral"/>
              </a:rPr>
              <a:t>.1. Object Detection and Localization</a:t>
            </a:r>
            <a:endParaRPr sz="1600" b="1" dirty="0">
              <a:solidFill>
                <a:srgbClr val="000000"/>
              </a:solidFill>
              <a:latin typeface="Bookman Old Style" panose="02050604050505020204" pitchFamily="18" charset="0"/>
              <a:ea typeface="Spectral"/>
              <a:cs typeface="Spectral"/>
              <a:sym typeface="Spectral"/>
            </a:endParaRPr>
          </a:p>
          <a:p>
            <a:pPr marL="0" lvl="0" indent="0" algn="l" rtl="0">
              <a:spcBef>
                <a:spcPts val="0"/>
              </a:spcBef>
              <a:spcAft>
                <a:spcPts val="0"/>
              </a:spcAft>
              <a:buNone/>
            </a:pPr>
            <a:endParaRPr sz="1600" b="1" dirty="0">
              <a:solidFill>
                <a:srgbClr val="000000"/>
              </a:solidFill>
              <a:latin typeface="Bookman Old Style" panose="02050604050505020204" pitchFamily="18" charset="0"/>
              <a:ea typeface="Spectral"/>
              <a:cs typeface="Spectral"/>
              <a:sym typeface="Spectral"/>
            </a:endParaRPr>
          </a:p>
          <a:p>
            <a:pPr marL="0" lvl="0" indent="457200" algn="l" rtl="0">
              <a:spcBef>
                <a:spcPts val="0"/>
              </a:spcBef>
              <a:spcAft>
                <a:spcPts val="0"/>
              </a:spcAft>
              <a:buNone/>
            </a:pPr>
            <a:r>
              <a:rPr lang="en" sz="1600" dirty="0">
                <a:solidFill>
                  <a:srgbClr val="000000"/>
                </a:solidFill>
                <a:latin typeface="Bookman Old Style" panose="02050604050505020204" pitchFamily="18" charset="0"/>
                <a:ea typeface="Spectral Medium"/>
                <a:cs typeface="Spectral Medium"/>
                <a:sym typeface="Spectral Medium"/>
              </a:rPr>
              <a:t>The term detection defines the possibility of the required object being present in the given image whereas localization refers to derive the coordinates of the object’s location in the image.</a:t>
            </a:r>
            <a:endParaRPr sz="1600" dirty="0">
              <a:solidFill>
                <a:srgbClr val="000000"/>
              </a:solidFill>
              <a:latin typeface="Bookman Old Style" panose="02050604050505020204" pitchFamily="18" charset="0"/>
              <a:ea typeface="Spectral Medium"/>
              <a:cs typeface="Spectral Medium"/>
              <a:sym typeface="Spectral Medium"/>
            </a:endParaRPr>
          </a:p>
          <a:p>
            <a:pPr marL="0" lvl="0" indent="0" algn="l" rtl="0">
              <a:spcBef>
                <a:spcPts val="0"/>
              </a:spcBef>
              <a:spcAft>
                <a:spcPts val="0"/>
              </a:spcAft>
              <a:buNone/>
            </a:pPr>
            <a:endParaRPr sz="1600" dirty="0">
              <a:solidFill>
                <a:srgbClr val="000000"/>
              </a:solidFill>
              <a:latin typeface="Bookman Old Style" panose="02050604050505020204" pitchFamily="18" charset="0"/>
              <a:ea typeface="Spectral Medium"/>
              <a:cs typeface="Spectral Medium"/>
              <a:sym typeface="Spectral Medium"/>
            </a:endParaRPr>
          </a:p>
          <a:p>
            <a:pPr marL="0" lvl="0" indent="0" algn="l" rtl="0">
              <a:spcBef>
                <a:spcPts val="0"/>
              </a:spcBef>
              <a:spcAft>
                <a:spcPts val="0"/>
              </a:spcAft>
              <a:buNone/>
            </a:pPr>
            <a:r>
              <a:rPr lang="en" sz="1600" b="1" dirty="0">
                <a:latin typeface="Bookman Old Style" panose="02050604050505020204" pitchFamily="18" charset="0"/>
                <a:ea typeface="Spectral"/>
                <a:cs typeface="Spectral"/>
                <a:sym typeface="Spectral"/>
              </a:rPr>
              <a:t>2</a:t>
            </a:r>
            <a:r>
              <a:rPr lang="en" sz="1600" b="1" dirty="0">
                <a:solidFill>
                  <a:srgbClr val="000000"/>
                </a:solidFill>
                <a:latin typeface="Bookman Old Style" panose="02050604050505020204" pitchFamily="18" charset="0"/>
                <a:ea typeface="Spectral"/>
                <a:cs typeface="Spectral"/>
                <a:sym typeface="Spectral"/>
              </a:rPr>
              <a:t>.2. You Only Look Once (YOLO)</a:t>
            </a:r>
            <a:endParaRPr sz="1600" b="1" dirty="0">
              <a:solidFill>
                <a:srgbClr val="000000"/>
              </a:solidFill>
              <a:latin typeface="Bookman Old Style" panose="02050604050505020204" pitchFamily="18" charset="0"/>
              <a:ea typeface="Spectral"/>
              <a:cs typeface="Spectral"/>
              <a:sym typeface="Spectral"/>
            </a:endParaRPr>
          </a:p>
          <a:p>
            <a:pPr marL="0" lvl="0" indent="0" algn="l" rtl="0">
              <a:spcBef>
                <a:spcPts val="0"/>
              </a:spcBef>
              <a:spcAft>
                <a:spcPts val="0"/>
              </a:spcAft>
              <a:buNone/>
            </a:pPr>
            <a:endParaRPr sz="1600" b="1" dirty="0">
              <a:solidFill>
                <a:srgbClr val="000000"/>
              </a:solidFill>
              <a:latin typeface="Bookman Old Style" panose="02050604050505020204" pitchFamily="18" charset="0"/>
              <a:ea typeface="Spectral"/>
              <a:cs typeface="Spectral"/>
              <a:sym typeface="Spectral"/>
            </a:endParaRPr>
          </a:p>
          <a:p>
            <a:pPr marL="0" lvl="0" indent="457200" algn="l" rtl="0">
              <a:spcBef>
                <a:spcPts val="0"/>
              </a:spcBef>
              <a:spcAft>
                <a:spcPts val="0"/>
              </a:spcAft>
              <a:buNone/>
            </a:pPr>
            <a:r>
              <a:rPr lang="en" sz="1600" dirty="0">
                <a:solidFill>
                  <a:srgbClr val="000000"/>
                </a:solidFill>
                <a:latin typeface="Bookman Old Style" panose="02050604050505020204" pitchFamily="18" charset="0"/>
                <a:ea typeface="Spectral Medium"/>
                <a:cs typeface="Spectral Medium"/>
                <a:sym typeface="Spectral Medium"/>
              </a:rPr>
              <a:t>It is a deep neural network that works on the principle of dividing the image into various grids before hand and scans the image only once while training. It is used for both object detection and localization and is popular due to its high speed in training and detection because of the above mentioned principle.</a:t>
            </a:r>
            <a:endParaRPr sz="1600" dirty="0">
              <a:solidFill>
                <a:srgbClr val="000000"/>
              </a:solidFill>
              <a:latin typeface="Bookman Old Style" panose="02050604050505020204" pitchFamily="18" charset="0"/>
              <a:ea typeface="Spectral Medium"/>
              <a:cs typeface="Spectral Medium"/>
              <a:sym typeface="Spectral Medium"/>
            </a:endParaRPr>
          </a:p>
          <a:p>
            <a:pPr marL="0" lvl="0" indent="0" algn="l" rtl="0">
              <a:spcBef>
                <a:spcPts val="0"/>
              </a:spcBef>
              <a:spcAft>
                <a:spcPts val="0"/>
              </a:spcAft>
              <a:buNone/>
            </a:pPr>
            <a:endParaRPr sz="1600" dirty="0">
              <a:solidFill>
                <a:srgbClr val="000000"/>
              </a:solidFill>
              <a:latin typeface="Bookman Old Style" panose="02050604050505020204" pitchFamily="18" charset="0"/>
              <a:ea typeface="Spectral Medium"/>
              <a:cs typeface="Spectral Medium"/>
              <a:sym typeface="Spectral Medium"/>
            </a:endParaRPr>
          </a:p>
        </p:txBody>
      </p:sp>
      <p:sp>
        <p:nvSpPr>
          <p:cNvPr id="105" name="Google Shape;105;p21"/>
          <p:cNvSpPr txBox="1"/>
          <p:nvPr/>
        </p:nvSpPr>
        <p:spPr>
          <a:xfrm>
            <a:off x="2495400" y="697971"/>
            <a:ext cx="4153200" cy="5847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dirty="0">
                <a:solidFill>
                  <a:srgbClr val="0523BB"/>
                </a:solidFill>
                <a:latin typeface="Bookman Old Style" panose="02050604050505020204" pitchFamily="18" charset="0"/>
                <a:ea typeface="Spectral"/>
                <a:cs typeface="Spectral"/>
                <a:sym typeface="Spectral"/>
              </a:rPr>
              <a:t>2. Methodologies</a:t>
            </a:r>
            <a:endParaRPr sz="2600" b="1" dirty="0">
              <a:solidFill>
                <a:srgbClr val="0523BB"/>
              </a:solidFill>
              <a:latin typeface="Bookman Old Style" panose="02050604050505020204" pitchFamily="18" charset="0"/>
              <a:ea typeface="Spectral"/>
              <a:cs typeface="Spectral"/>
              <a:sym typeface="Spectr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subTitle" idx="1"/>
          </p:nvPr>
        </p:nvSpPr>
        <p:spPr>
          <a:xfrm>
            <a:off x="686850" y="1677587"/>
            <a:ext cx="7770300" cy="326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dirty="0">
                <a:latin typeface="Bookman Old Style" panose="02050604050505020204" pitchFamily="18" charset="0"/>
                <a:ea typeface="Spectral"/>
                <a:cs typeface="Spectral"/>
                <a:sym typeface="Spectral"/>
              </a:rPr>
              <a:t>2</a:t>
            </a:r>
            <a:r>
              <a:rPr lang="en" sz="1600" b="1" dirty="0">
                <a:solidFill>
                  <a:srgbClr val="000000"/>
                </a:solidFill>
                <a:latin typeface="Bookman Old Style" panose="02050604050505020204" pitchFamily="18" charset="0"/>
                <a:ea typeface="Spectral"/>
                <a:cs typeface="Spectral"/>
                <a:sym typeface="Spectral"/>
              </a:rPr>
              <a:t>.3. Custom Object Localisation</a:t>
            </a:r>
            <a:endParaRPr sz="1600" b="1" dirty="0">
              <a:solidFill>
                <a:srgbClr val="000000"/>
              </a:solidFill>
              <a:latin typeface="Bookman Old Style" panose="02050604050505020204" pitchFamily="18" charset="0"/>
              <a:ea typeface="Spectral"/>
              <a:cs typeface="Spectral"/>
              <a:sym typeface="Spectral"/>
            </a:endParaRPr>
          </a:p>
          <a:p>
            <a:pPr marL="0" lvl="0" indent="0" algn="l" rtl="0">
              <a:spcBef>
                <a:spcPts val="0"/>
              </a:spcBef>
              <a:spcAft>
                <a:spcPts val="0"/>
              </a:spcAft>
              <a:buNone/>
            </a:pPr>
            <a:endParaRPr sz="1600" b="1" dirty="0">
              <a:solidFill>
                <a:srgbClr val="000000"/>
              </a:solidFill>
              <a:latin typeface="Bookman Old Style" panose="02050604050505020204" pitchFamily="18" charset="0"/>
              <a:ea typeface="Spectral"/>
              <a:cs typeface="Spectral"/>
              <a:sym typeface="Spectral"/>
            </a:endParaRPr>
          </a:p>
          <a:p>
            <a:pPr marL="0" lvl="0" indent="457200" algn="l" rtl="0">
              <a:spcBef>
                <a:spcPts val="0"/>
              </a:spcBef>
              <a:spcAft>
                <a:spcPts val="0"/>
              </a:spcAft>
              <a:buNone/>
            </a:pPr>
            <a:r>
              <a:rPr lang="en" sz="1600" dirty="0">
                <a:solidFill>
                  <a:srgbClr val="000000"/>
                </a:solidFill>
                <a:latin typeface="Bookman Old Style" panose="02050604050505020204" pitchFamily="18" charset="0"/>
                <a:ea typeface="Spectral Medium"/>
                <a:cs typeface="Spectral Medium"/>
                <a:sym typeface="Spectral Medium"/>
              </a:rPr>
              <a:t>The YOLO algorithm provides pre-trained weights for some common objects as mentioned in COCO list. But when we are interested in an object that is not very common, we need to prepare a dataset and corresponding weights on our own for our custom object detection and localisation.</a:t>
            </a:r>
          </a:p>
          <a:p>
            <a:pPr marL="0" lvl="0" indent="457200" algn="l" rtl="0">
              <a:spcBef>
                <a:spcPts val="0"/>
              </a:spcBef>
              <a:spcAft>
                <a:spcPts val="0"/>
              </a:spcAft>
              <a:buNone/>
            </a:pPr>
            <a:endParaRPr lang="en" sz="1600" dirty="0">
              <a:latin typeface="Bookman Old Style" panose="02050604050505020204" pitchFamily="18" charset="0"/>
              <a:ea typeface="Spectral Medium"/>
              <a:cs typeface="Spectral Medium"/>
              <a:sym typeface="Spectral Medium"/>
            </a:endParaRPr>
          </a:p>
          <a:p>
            <a:pPr marL="0" lvl="0" indent="0" algn="l" rtl="0">
              <a:lnSpc>
                <a:spcPct val="80000"/>
              </a:lnSpc>
              <a:spcBef>
                <a:spcPts val="0"/>
              </a:spcBef>
              <a:spcAft>
                <a:spcPts val="0"/>
              </a:spcAft>
              <a:buSzPts val="852"/>
              <a:buNone/>
            </a:pPr>
            <a:r>
              <a:rPr lang="en-US" sz="1600" b="1" dirty="0">
                <a:latin typeface="Bookman Old Style" panose="02050604050505020204" pitchFamily="18" charset="0"/>
                <a:ea typeface="Spectral"/>
                <a:cs typeface="Spectral"/>
                <a:sym typeface="Spectral"/>
              </a:rPr>
              <a:t>2</a:t>
            </a:r>
            <a:r>
              <a:rPr lang="en-US" sz="1600" b="1" dirty="0">
                <a:solidFill>
                  <a:srgbClr val="000000"/>
                </a:solidFill>
                <a:latin typeface="Bookman Old Style" panose="02050604050505020204" pitchFamily="18" charset="0"/>
                <a:ea typeface="Spectral"/>
                <a:cs typeface="Spectral"/>
                <a:sym typeface="Spectral"/>
              </a:rPr>
              <a:t>.4. </a:t>
            </a:r>
            <a:r>
              <a:rPr lang="en-US" sz="1600" b="1" dirty="0" err="1">
                <a:solidFill>
                  <a:srgbClr val="000000"/>
                </a:solidFill>
                <a:latin typeface="Bookman Old Style" panose="02050604050505020204" pitchFamily="18" charset="0"/>
                <a:ea typeface="Spectral"/>
                <a:cs typeface="Spectral"/>
                <a:sym typeface="Spectral"/>
              </a:rPr>
              <a:t>WandB</a:t>
            </a:r>
            <a:r>
              <a:rPr lang="en-US" sz="1600" b="1" dirty="0">
                <a:solidFill>
                  <a:srgbClr val="000000"/>
                </a:solidFill>
                <a:latin typeface="Bookman Old Style" panose="02050604050505020204" pitchFamily="18" charset="0"/>
                <a:ea typeface="Spectral"/>
                <a:cs typeface="Spectral"/>
                <a:sym typeface="Spectral"/>
              </a:rPr>
              <a:t> (Weights and Biases)</a:t>
            </a:r>
          </a:p>
          <a:p>
            <a:pPr marL="0" lvl="0" indent="0" algn="l" rtl="0">
              <a:lnSpc>
                <a:spcPct val="80000"/>
              </a:lnSpc>
              <a:spcBef>
                <a:spcPts val="0"/>
              </a:spcBef>
              <a:spcAft>
                <a:spcPts val="0"/>
              </a:spcAft>
              <a:buSzPts val="852"/>
              <a:buNone/>
            </a:pPr>
            <a:endParaRPr lang="en-US" sz="1600" b="1" dirty="0">
              <a:solidFill>
                <a:srgbClr val="000000"/>
              </a:solidFill>
              <a:latin typeface="Bookman Old Style" panose="02050604050505020204" pitchFamily="18" charset="0"/>
              <a:ea typeface="Spectral"/>
              <a:cs typeface="Spectral"/>
              <a:sym typeface="Spectral"/>
            </a:endParaRPr>
          </a:p>
          <a:p>
            <a:pPr marL="0" lvl="0" indent="457200" algn="l" rtl="0">
              <a:lnSpc>
                <a:spcPct val="80000"/>
              </a:lnSpc>
              <a:spcBef>
                <a:spcPts val="0"/>
              </a:spcBef>
              <a:spcAft>
                <a:spcPts val="0"/>
              </a:spcAft>
              <a:buSzPts val="852"/>
              <a:buNone/>
            </a:pPr>
            <a:r>
              <a:rPr lang="en-US" sz="1600" dirty="0">
                <a:solidFill>
                  <a:srgbClr val="000000"/>
                </a:solidFill>
                <a:latin typeface="Bookman Old Style" panose="02050604050505020204" pitchFamily="18" charset="0"/>
                <a:ea typeface="Spectral Medium"/>
                <a:cs typeface="Spectral Medium"/>
                <a:sym typeface="Spectral Medium"/>
              </a:rPr>
              <a:t>It is a predefined module that regulates and stores the results such as weights and metrics that are performed in different experiments of a project.</a:t>
            </a:r>
          </a:p>
          <a:p>
            <a:pPr marL="0" lvl="0" indent="457200" algn="l" rtl="0">
              <a:spcBef>
                <a:spcPts val="0"/>
              </a:spcBef>
              <a:spcAft>
                <a:spcPts val="0"/>
              </a:spcAft>
              <a:buNone/>
            </a:pPr>
            <a:endParaRPr sz="1600" dirty="0">
              <a:solidFill>
                <a:srgbClr val="000000"/>
              </a:solidFill>
              <a:latin typeface="Bookman Old Style" panose="02050604050505020204" pitchFamily="18" charset="0"/>
              <a:ea typeface="Spectral Medium"/>
              <a:cs typeface="Spectral Medium"/>
              <a:sym typeface="Spectral Medium"/>
            </a:endParaRPr>
          </a:p>
        </p:txBody>
      </p:sp>
      <p:sp>
        <p:nvSpPr>
          <p:cNvPr id="111" name="Google Shape;111;p22">
            <a:hlinkClick r:id="rId3" action="ppaction://hlinksldjump"/>
          </p:cNvPr>
          <p:cNvSpPr txBox="1"/>
          <p:nvPr/>
        </p:nvSpPr>
        <p:spPr>
          <a:xfrm>
            <a:off x="8259100" y="3954500"/>
            <a:ext cx="23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u="sng">
                <a:solidFill>
                  <a:schemeClr val="hlink"/>
                </a:solidFill>
                <a:latin typeface="Calibri"/>
                <a:ea typeface="Calibri"/>
                <a:cs typeface="Calibri"/>
                <a:sym typeface="Calibri"/>
                <a:hlinkClick r:id="rId3" action="ppaction://hlinksldjump"/>
              </a:rPr>
              <a:t>.</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subTitle" idx="1"/>
          </p:nvPr>
        </p:nvSpPr>
        <p:spPr>
          <a:xfrm>
            <a:off x="523461" y="1570383"/>
            <a:ext cx="7895889" cy="3393379"/>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852"/>
              <a:buNone/>
            </a:pPr>
            <a:r>
              <a:rPr lang="en" sz="1600" b="1" dirty="0">
                <a:latin typeface="Bookman Old Style" panose="02050604050505020204" pitchFamily="18" charset="0"/>
                <a:ea typeface="Spectral"/>
                <a:cs typeface="Spectral"/>
                <a:sym typeface="Spectral"/>
              </a:rPr>
              <a:t>2</a:t>
            </a:r>
            <a:r>
              <a:rPr lang="en" sz="1600" b="1" dirty="0">
                <a:solidFill>
                  <a:srgbClr val="000000"/>
                </a:solidFill>
                <a:latin typeface="Bookman Old Style" panose="02050604050505020204" pitchFamily="18" charset="0"/>
                <a:ea typeface="Spectral"/>
                <a:cs typeface="Spectral"/>
                <a:sym typeface="Spectral"/>
              </a:rPr>
              <a:t>.5. Intersection over Union (IoU)</a:t>
            </a:r>
            <a:endParaRPr sz="1600" b="1" dirty="0">
              <a:solidFill>
                <a:srgbClr val="000000"/>
              </a:solidFill>
              <a:latin typeface="Bookman Old Style" panose="02050604050505020204" pitchFamily="18" charset="0"/>
              <a:ea typeface="Spectral"/>
              <a:cs typeface="Spectral"/>
              <a:sym typeface="Spectral"/>
            </a:endParaRPr>
          </a:p>
          <a:p>
            <a:pPr marL="0" lvl="0" indent="0" algn="l" rtl="0">
              <a:lnSpc>
                <a:spcPct val="80000"/>
              </a:lnSpc>
              <a:spcBef>
                <a:spcPts val="0"/>
              </a:spcBef>
              <a:spcAft>
                <a:spcPts val="0"/>
              </a:spcAft>
              <a:buSzPts val="852"/>
              <a:buNone/>
            </a:pPr>
            <a:endParaRPr sz="1600" b="1" dirty="0">
              <a:solidFill>
                <a:srgbClr val="000000"/>
              </a:solidFill>
              <a:latin typeface="Bookman Old Style" panose="02050604050505020204" pitchFamily="18" charset="0"/>
              <a:ea typeface="Spectral"/>
              <a:cs typeface="Spectral"/>
              <a:sym typeface="Spectral"/>
            </a:endParaRPr>
          </a:p>
          <a:p>
            <a:pPr marL="0" lvl="0" indent="457200" algn="l" rtl="0">
              <a:lnSpc>
                <a:spcPct val="80000"/>
              </a:lnSpc>
              <a:spcBef>
                <a:spcPts val="0"/>
              </a:spcBef>
              <a:spcAft>
                <a:spcPts val="0"/>
              </a:spcAft>
              <a:buSzPts val="852"/>
              <a:buNone/>
            </a:pPr>
            <a:r>
              <a:rPr lang="en" sz="1600" dirty="0">
                <a:solidFill>
                  <a:srgbClr val="000000"/>
                </a:solidFill>
                <a:latin typeface="Bookman Old Style" panose="02050604050505020204" pitchFamily="18" charset="0"/>
                <a:ea typeface="Spectral Medium"/>
                <a:cs typeface="Spectral Medium"/>
                <a:sym typeface="Spectral Medium"/>
              </a:rPr>
              <a:t>It is defined as the area of the two bounding boxes’ union divided by the union of the area of the two bounding boxes.</a:t>
            </a:r>
            <a:endParaRPr sz="1600" dirty="0">
              <a:solidFill>
                <a:srgbClr val="000000"/>
              </a:solidFill>
              <a:latin typeface="Bookman Old Style" panose="02050604050505020204" pitchFamily="18" charset="0"/>
              <a:ea typeface="Spectral Medium"/>
              <a:cs typeface="Spectral Medium"/>
              <a:sym typeface="Spectral Medium"/>
            </a:endParaRPr>
          </a:p>
        </p:txBody>
      </p:sp>
      <p:pic>
        <p:nvPicPr>
          <p:cNvPr id="2" name="Google Shape;121;p24">
            <a:extLst>
              <a:ext uri="{FF2B5EF4-FFF2-40B4-BE49-F238E27FC236}">
                <a16:creationId xmlns:a16="http://schemas.microsoft.com/office/drawing/2014/main" id="{B1CE6B4F-16FD-E45F-84E9-892D5480498D}"/>
              </a:ext>
            </a:extLst>
          </p:cNvPr>
          <p:cNvPicPr preferRelativeResize="0"/>
          <p:nvPr/>
        </p:nvPicPr>
        <p:blipFill rotWithShape="1">
          <a:blip r:embed="rId3">
            <a:alphaModFix/>
          </a:blip>
          <a:srcRect r="13993"/>
          <a:stretch/>
        </p:blipFill>
        <p:spPr>
          <a:xfrm>
            <a:off x="1285460" y="2571750"/>
            <a:ext cx="2902227" cy="2411063"/>
          </a:xfrm>
          <a:prstGeom prst="rect">
            <a:avLst/>
          </a:prstGeom>
          <a:noFill/>
          <a:ln>
            <a:noFill/>
          </a:ln>
        </p:spPr>
      </p:pic>
      <p:pic>
        <p:nvPicPr>
          <p:cNvPr id="3" name="Google Shape;122;p24">
            <a:extLst>
              <a:ext uri="{FF2B5EF4-FFF2-40B4-BE49-F238E27FC236}">
                <a16:creationId xmlns:a16="http://schemas.microsoft.com/office/drawing/2014/main" id="{84DAFD3D-778F-51AC-847F-731545B0F6B0}"/>
              </a:ext>
            </a:extLst>
          </p:cNvPr>
          <p:cNvPicPr preferRelativeResize="0"/>
          <p:nvPr/>
        </p:nvPicPr>
        <p:blipFill>
          <a:blip r:embed="rId4">
            <a:alphaModFix/>
          </a:blip>
          <a:stretch>
            <a:fillRect/>
          </a:stretch>
        </p:blipFill>
        <p:spPr>
          <a:xfrm>
            <a:off x="4861666" y="2571750"/>
            <a:ext cx="2902227" cy="22096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subTitle" idx="1"/>
          </p:nvPr>
        </p:nvSpPr>
        <p:spPr>
          <a:xfrm>
            <a:off x="724650" y="1647823"/>
            <a:ext cx="7694700" cy="32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Bookman Old Style" panose="02050604050505020204" pitchFamily="18" charset="0"/>
                <a:ea typeface="Spectral"/>
                <a:cs typeface="Spectral"/>
                <a:sym typeface="Spectral"/>
              </a:rPr>
              <a:t>2</a:t>
            </a:r>
            <a:r>
              <a:rPr lang="en" sz="1600" b="1" dirty="0">
                <a:solidFill>
                  <a:srgbClr val="000000"/>
                </a:solidFill>
                <a:latin typeface="Bookman Old Style" panose="02050604050505020204" pitchFamily="18" charset="0"/>
                <a:ea typeface="Spectral"/>
                <a:cs typeface="Spectral"/>
                <a:sym typeface="Spectral"/>
              </a:rPr>
              <a:t>.6. Confidence</a:t>
            </a:r>
            <a:endParaRPr sz="1600" b="1" dirty="0">
              <a:solidFill>
                <a:srgbClr val="000000"/>
              </a:solidFill>
              <a:latin typeface="Bookman Old Style" panose="02050604050505020204" pitchFamily="18" charset="0"/>
              <a:ea typeface="Spectral"/>
              <a:cs typeface="Spectral"/>
              <a:sym typeface="Spectral"/>
            </a:endParaRPr>
          </a:p>
          <a:p>
            <a:pPr marL="0" lvl="0" indent="0" algn="l" rtl="0">
              <a:spcBef>
                <a:spcPts val="0"/>
              </a:spcBef>
              <a:spcAft>
                <a:spcPts val="0"/>
              </a:spcAft>
              <a:buNone/>
            </a:pPr>
            <a:endParaRPr sz="1600" b="1" dirty="0">
              <a:solidFill>
                <a:srgbClr val="000000"/>
              </a:solidFill>
              <a:latin typeface="Bookman Old Style" panose="02050604050505020204" pitchFamily="18" charset="0"/>
              <a:ea typeface="Spectral"/>
              <a:cs typeface="Spectral"/>
              <a:sym typeface="Spectral"/>
            </a:endParaRPr>
          </a:p>
          <a:p>
            <a:pPr marL="0" lvl="0" indent="457200" algn="l" rtl="0">
              <a:spcBef>
                <a:spcPts val="0"/>
              </a:spcBef>
              <a:spcAft>
                <a:spcPts val="0"/>
              </a:spcAft>
              <a:buNone/>
            </a:pPr>
            <a:r>
              <a:rPr lang="en" sz="1600" dirty="0">
                <a:solidFill>
                  <a:srgbClr val="000000"/>
                </a:solidFill>
                <a:latin typeface="Bookman Old Style" panose="02050604050505020204" pitchFamily="18" charset="0"/>
                <a:ea typeface="Spectral Medium"/>
                <a:cs typeface="Spectral Medium"/>
                <a:sym typeface="Spectral Medium"/>
              </a:rPr>
              <a:t>It is defined as the product of the probability of containing the required category of object and its Intersection Over Union.</a:t>
            </a:r>
            <a:endParaRPr sz="1600" dirty="0">
              <a:solidFill>
                <a:srgbClr val="000000"/>
              </a:solidFill>
              <a:latin typeface="Bookman Old Style" panose="02050604050505020204" pitchFamily="18" charset="0"/>
              <a:ea typeface="Spectral Medium"/>
              <a:cs typeface="Spectral Medium"/>
              <a:sym typeface="Spectral Medium"/>
            </a:endParaRPr>
          </a:p>
          <a:p>
            <a:pPr marL="0" lvl="0" indent="0" algn="l" rtl="0">
              <a:spcBef>
                <a:spcPts val="0"/>
              </a:spcBef>
              <a:spcAft>
                <a:spcPts val="0"/>
              </a:spcAft>
              <a:buNone/>
            </a:pPr>
            <a:r>
              <a:rPr lang="en" sz="1600" dirty="0">
                <a:solidFill>
                  <a:srgbClr val="000000"/>
                </a:solidFill>
                <a:latin typeface="Bookman Old Style" panose="02050604050505020204" pitchFamily="18" charset="0"/>
                <a:ea typeface="Spectral Medium"/>
                <a:cs typeface="Spectral Medium"/>
                <a:sym typeface="Spectral Medium"/>
              </a:rPr>
              <a:t>It is given by P(obj_cat1)*IoU(obj).</a:t>
            </a:r>
            <a:endParaRPr sz="1600" dirty="0">
              <a:solidFill>
                <a:srgbClr val="000000"/>
              </a:solidFill>
              <a:latin typeface="Bookman Old Style" panose="02050604050505020204" pitchFamily="18" charset="0"/>
              <a:ea typeface="Spectral Medium"/>
              <a:cs typeface="Spectral Medium"/>
              <a:sym typeface="Spectral Medium"/>
            </a:endParaRPr>
          </a:p>
          <a:p>
            <a:pPr marL="0" lvl="0" indent="0" algn="l" rtl="0">
              <a:spcBef>
                <a:spcPts val="0"/>
              </a:spcBef>
              <a:spcAft>
                <a:spcPts val="0"/>
              </a:spcAft>
              <a:buNone/>
            </a:pPr>
            <a:endParaRPr sz="1600" dirty="0">
              <a:solidFill>
                <a:srgbClr val="000000"/>
              </a:solidFill>
              <a:highlight>
                <a:schemeClr val="lt1"/>
              </a:highlight>
              <a:latin typeface="Bookman Old Style" panose="02050604050505020204" pitchFamily="18" charset="0"/>
              <a:ea typeface="Spectral Medium"/>
              <a:cs typeface="Spectral Medium"/>
              <a:sym typeface="Spectral Medium"/>
            </a:endParaRPr>
          </a:p>
          <a:p>
            <a:pPr marL="0" lvl="0" indent="0" algn="l" rtl="0">
              <a:spcBef>
                <a:spcPts val="0"/>
              </a:spcBef>
              <a:spcAft>
                <a:spcPts val="0"/>
              </a:spcAft>
              <a:buNone/>
            </a:pPr>
            <a:r>
              <a:rPr lang="en" sz="1600" b="1" dirty="0">
                <a:highlight>
                  <a:schemeClr val="lt1"/>
                </a:highlight>
                <a:latin typeface="Bookman Old Style" panose="02050604050505020204" pitchFamily="18" charset="0"/>
                <a:ea typeface="Spectral"/>
                <a:cs typeface="Spectral"/>
                <a:sym typeface="Spectral"/>
              </a:rPr>
              <a:t>2</a:t>
            </a:r>
            <a:r>
              <a:rPr lang="en" sz="1600" b="1" dirty="0">
                <a:solidFill>
                  <a:srgbClr val="000000"/>
                </a:solidFill>
                <a:highlight>
                  <a:schemeClr val="lt1"/>
                </a:highlight>
                <a:latin typeface="Bookman Old Style" panose="02050604050505020204" pitchFamily="18" charset="0"/>
                <a:ea typeface="Spectral"/>
                <a:cs typeface="Spectral"/>
                <a:sym typeface="Spectral"/>
              </a:rPr>
              <a:t>.7. Precision and Recall for Localisation</a:t>
            </a:r>
            <a:endParaRPr sz="1600" b="1" dirty="0">
              <a:solidFill>
                <a:srgbClr val="000000"/>
              </a:solidFill>
              <a:highlight>
                <a:schemeClr val="lt1"/>
              </a:highlight>
              <a:latin typeface="Bookman Old Style" panose="02050604050505020204" pitchFamily="18" charset="0"/>
              <a:ea typeface="Spectral"/>
              <a:cs typeface="Spectral"/>
              <a:sym typeface="Spectral"/>
            </a:endParaRPr>
          </a:p>
          <a:p>
            <a:pPr marL="0" lvl="0" indent="0" algn="l" rtl="0">
              <a:spcBef>
                <a:spcPts val="0"/>
              </a:spcBef>
              <a:spcAft>
                <a:spcPts val="0"/>
              </a:spcAft>
              <a:buNone/>
            </a:pPr>
            <a:endParaRPr sz="1600" b="1" dirty="0">
              <a:solidFill>
                <a:srgbClr val="000000"/>
              </a:solidFill>
              <a:highlight>
                <a:schemeClr val="lt1"/>
              </a:highlight>
              <a:latin typeface="Bookman Old Style" panose="02050604050505020204" pitchFamily="18" charset="0"/>
              <a:ea typeface="Spectral"/>
              <a:cs typeface="Spectral"/>
              <a:sym typeface="Spectral"/>
            </a:endParaRPr>
          </a:p>
          <a:p>
            <a:pPr marL="0" lvl="0" indent="457200" algn="l" rtl="0">
              <a:spcBef>
                <a:spcPts val="0"/>
              </a:spcBef>
              <a:spcAft>
                <a:spcPts val="0"/>
              </a:spcAft>
              <a:buNone/>
            </a:pPr>
            <a:r>
              <a:rPr lang="en" sz="1600" dirty="0">
                <a:solidFill>
                  <a:srgbClr val="000000"/>
                </a:solidFill>
                <a:highlight>
                  <a:schemeClr val="lt1"/>
                </a:highlight>
                <a:latin typeface="Bookman Old Style" panose="02050604050505020204" pitchFamily="18" charset="0"/>
                <a:ea typeface="Spectral Medium"/>
                <a:cs typeface="Spectral Medium"/>
                <a:sym typeface="Spectral Medium"/>
              </a:rPr>
              <a:t>We choose a threshold of IoU as </a:t>
            </a:r>
            <a:r>
              <a:rPr lang="en" sz="1600" dirty="0">
                <a:solidFill>
                  <a:srgbClr val="000000"/>
                </a:solidFill>
                <a:highlight>
                  <a:schemeClr val="lt1"/>
                </a:highlight>
                <a:latin typeface="Bookman Old Style" panose="02050604050505020204" pitchFamily="18" charset="0"/>
                <a:ea typeface="Spectral"/>
                <a:cs typeface="Spectral"/>
                <a:sym typeface="Spectral"/>
              </a:rPr>
              <a:t>α</a:t>
            </a:r>
            <a:r>
              <a:rPr lang="en" sz="1600" dirty="0">
                <a:solidFill>
                  <a:srgbClr val="000000"/>
                </a:solidFill>
                <a:highlight>
                  <a:schemeClr val="lt1"/>
                </a:highlight>
                <a:latin typeface="Bookman Old Style" panose="02050604050505020204" pitchFamily="18" charset="0"/>
                <a:ea typeface="Spectral Medium"/>
                <a:cs typeface="Spectral Medium"/>
                <a:sym typeface="Spectral Medium"/>
              </a:rPr>
              <a:t>. If we have the image IoU a&gt;=</a:t>
            </a:r>
            <a:r>
              <a:rPr lang="en" sz="1600" dirty="0">
                <a:solidFill>
                  <a:srgbClr val="000000"/>
                </a:solidFill>
                <a:highlight>
                  <a:schemeClr val="lt1"/>
                </a:highlight>
                <a:latin typeface="Bookman Old Style" panose="02050604050505020204" pitchFamily="18" charset="0"/>
                <a:ea typeface="Spectral"/>
                <a:cs typeface="Spectral"/>
                <a:sym typeface="Spectral"/>
              </a:rPr>
              <a:t>α, then it is said to be a True Positive (TP).</a:t>
            </a:r>
            <a:endParaRPr lang="en-US" sz="1600" dirty="0">
              <a:solidFill>
                <a:srgbClr val="000000"/>
              </a:solidFill>
              <a:highlight>
                <a:schemeClr val="lt1"/>
              </a:highlight>
              <a:latin typeface="Bookman Old Style" panose="02050604050505020204" pitchFamily="18" charset="0"/>
              <a:ea typeface="Spectral"/>
              <a:cs typeface="Spectral"/>
              <a:sym typeface="Spectral"/>
            </a:endParaRP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Template>
  <TotalTime>366</TotalTime>
  <Words>1626</Words>
  <Application>Microsoft Office PowerPoint</Application>
  <PresentationFormat>On-screen Show (16:9)</PresentationFormat>
  <Paragraphs>186</Paragraphs>
  <Slides>34</Slides>
  <Notes>31</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Spectral</vt:lpstr>
      <vt:lpstr>Times New Roman</vt:lpstr>
      <vt:lpstr>Spectral Medium</vt:lpstr>
      <vt:lpstr>Arial</vt:lpstr>
      <vt:lpstr>Noto Sans Symbols</vt:lpstr>
      <vt:lpstr>Spectral SemiBold</vt:lpstr>
      <vt:lpstr>Calibri</vt:lpstr>
      <vt:lpstr>Tahoma</vt:lpstr>
      <vt:lpstr>Wingdings</vt:lpstr>
      <vt:lpstr>Bookman Old Style</vt:lpstr>
      <vt:lpstr>Blends</vt:lpstr>
      <vt:lpstr>1_Blends</vt:lpstr>
      <vt:lpstr>PowerPoint Presentation</vt:lpstr>
      <vt:lpstr>PowerPoint Presentation</vt:lpstr>
      <vt:lpstr>Presentation Outlines</vt:lpstr>
      <vt:lpstr>Abstract</vt:lpstr>
      <vt:lpstr>1. 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Conclusions and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vaishnavi</cp:lastModifiedBy>
  <cp:revision>10</cp:revision>
  <dcterms:modified xsi:type="dcterms:W3CDTF">2023-05-24T05:51:58Z</dcterms:modified>
</cp:coreProperties>
</file>